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7" r:id="rId6"/>
    <p:sldId id="257" r:id="rId7"/>
    <p:sldId id="258" r:id="rId8"/>
    <p:sldId id="259" r:id="rId9"/>
    <p:sldId id="263" r:id="rId10"/>
    <p:sldId id="264" r:id="rId11"/>
    <p:sldId id="260" r:id="rId12"/>
    <p:sldId id="261" r:id="rId13"/>
    <p:sldId id="262" r:id="rId14"/>
    <p:sldId id="265" r:id="rId15"/>
    <p:sldId id="266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1C219F-6F08-4D9C-B1B5-5E1630A66830}" v="161" dt="2025-10-14T06:43:46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o Vuori" userId="56267563-f8d4-42b0-9e26-5ce94df799d2" providerId="ADAL" clId="{5277C4B1-0478-4B32-88B6-0A3F1F2D1DB2}"/>
    <pc:docChg chg="undo custSel addSld delSld modSld sldOrd">
      <pc:chgData name="Tino Vuori" userId="56267563-f8d4-42b0-9e26-5ce94df799d2" providerId="ADAL" clId="{5277C4B1-0478-4B32-88B6-0A3F1F2D1DB2}" dt="2025-10-15T07:46:16.079" v="6405" actId="20577"/>
      <pc:docMkLst>
        <pc:docMk/>
      </pc:docMkLst>
      <pc:sldChg chg="addSp modSp mod setBg">
        <pc:chgData name="Tino Vuori" userId="56267563-f8d4-42b0-9e26-5ce94df799d2" providerId="ADAL" clId="{5277C4B1-0478-4B32-88B6-0A3F1F2D1DB2}" dt="2025-10-10T08:48:09.843" v="1124" actId="1076"/>
        <pc:sldMkLst>
          <pc:docMk/>
          <pc:sldMk cId="1913824516" sldId="256"/>
        </pc:sldMkLst>
        <pc:spChg chg="mod">
          <ac:chgData name="Tino Vuori" userId="56267563-f8d4-42b0-9e26-5ce94df799d2" providerId="ADAL" clId="{5277C4B1-0478-4B32-88B6-0A3F1F2D1DB2}" dt="2025-10-10T08:48:09.843" v="1124" actId="1076"/>
          <ac:spMkLst>
            <pc:docMk/>
            <pc:sldMk cId="1913824516" sldId="256"/>
            <ac:spMk id="2" creationId="{AA595637-15A4-EE28-7107-6564ACC2D400}"/>
          </ac:spMkLst>
        </pc:spChg>
        <pc:spChg chg="mod">
          <ac:chgData name="Tino Vuori" userId="56267563-f8d4-42b0-9e26-5ce94df799d2" providerId="ADAL" clId="{5277C4B1-0478-4B32-88B6-0A3F1F2D1DB2}" dt="2025-10-10T08:48:08.009" v="1123" actId="1076"/>
          <ac:spMkLst>
            <pc:docMk/>
            <pc:sldMk cId="1913824516" sldId="256"/>
            <ac:spMk id="3" creationId="{413E7CFE-D5DE-457B-F1BF-0086048963C5}"/>
          </ac:spMkLst>
        </pc:spChg>
        <pc:spChg chg="mo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7" creationId="{5FD9111E-668C-3BC4-7D8E-D2B9032D2969}"/>
          </ac:spMkLst>
        </pc:spChg>
        <pc:spChg chg="mo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8" creationId="{5CCC7E33-E0E9-3D88-00F4-D1AB02DB2957}"/>
          </ac:spMkLst>
        </pc:spChg>
        <pc:spChg chg="mo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10" creationId="{C1CF84EB-61F3-6760-C110-A5268A1C257B}"/>
          </ac:spMkLst>
        </pc:spChg>
        <pc:spChg chg="ad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19" creationId="{9B8B49ED-6693-497D-8823-F50F891E8DBC}"/>
          </ac:spMkLst>
        </pc:spChg>
        <pc:spChg chg="ad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21" creationId="{8DCD3BD4-4F32-431E-A9C3-8D2DA60CD7D8}"/>
          </ac:spMkLst>
        </pc:spChg>
        <pc:spChg chg="add">
          <ac:chgData name="Tino Vuori" userId="56267563-f8d4-42b0-9e26-5ce94df799d2" providerId="ADAL" clId="{5277C4B1-0478-4B32-88B6-0A3F1F2D1DB2}" dt="2025-10-10T08:47:24.676" v="1117" actId="26606"/>
          <ac:spMkLst>
            <pc:docMk/>
            <pc:sldMk cId="1913824516" sldId="256"/>
            <ac:spMk id="23" creationId="{336AAC24-A98C-465E-AFEE-69D698E77330}"/>
          </ac:spMkLst>
        </pc:spChg>
        <pc:picChg chg="mod ord">
          <ac:chgData name="Tino Vuori" userId="56267563-f8d4-42b0-9e26-5ce94df799d2" providerId="ADAL" clId="{5277C4B1-0478-4B32-88B6-0A3F1F2D1DB2}" dt="2025-10-10T08:47:24.676" v="1117" actId="26606"/>
          <ac:picMkLst>
            <pc:docMk/>
            <pc:sldMk cId="1913824516" sldId="256"/>
            <ac:picMk id="14" creationId="{F165F896-7C7D-83A7-BA5F-2B79998C0AF1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5T07:46:16.079" v="6405" actId="20577"/>
        <pc:sldMkLst>
          <pc:docMk/>
          <pc:sldMk cId="683976245" sldId="257"/>
        </pc:sldMkLst>
        <pc:spChg chg="mo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2" creationId="{E089D3C4-3B9B-92CE-83B1-CE8836CCE94F}"/>
          </ac:spMkLst>
        </pc:spChg>
        <pc:spChg chg="mod ord">
          <ac:chgData name="Tino Vuori" userId="56267563-f8d4-42b0-9e26-5ce94df799d2" providerId="ADAL" clId="{5277C4B1-0478-4B32-88B6-0A3F1F2D1DB2}" dt="2025-10-15T07:46:16.079" v="6405" actId="20577"/>
          <ac:spMkLst>
            <pc:docMk/>
            <pc:sldMk cId="683976245" sldId="257"/>
            <ac:spMk id="3" creationId="{0C3BEFC5-FB02-68B5-9F7F-4450C3C5D4AA}"/>
          </ac:spMkLst>
        </pc:spChg>
        <pc:spChg chg="mo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4" creationId="{C24DA45E-D628-BD4C-3336-4772E404A543}"/>
          </ac:spMkLst>
        </pc:spChg>
        <pc:spChg chg="mo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5" creationId="{9EAB4AA7-4C4D-425B-D319-16AFA3477107}"/>
          </ac:spMkLst>
        </pc:spChg>
        <pc:spChg chg="mo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6" creationId="{24F53ED0-7D63-1E2B-F008-7E0FFB287EEB}"/>
          </ac:spMkLst>
        </pc:spChg>
        <pc:spChg chg="ad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26" creationId="{13EFA6C3-82DC-4131-9929-2523E6FD0B81}"/>
          </ac:spMkLst>
        </pc:spChg>
        <pc:spChg chg="ad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28" creationId="{AEC9469E-14CA-4358-BABC-CBF836A6142D}"/>
          </ac:spMkLst>
        </pc:spChg>
        <pc:spChg chg="add">
          <ac:chgData name="Tino Vuori" userId="56267563-f8d4-42b0-9e26-5ce94df799d2" providerId="ADAL" clId="{5277C4B1-0478-4B32-88B6-0A3F1F2D1DB2}" dt="2025-10-10T08:48:25.770" v="1125" actId="26606"/>
          <ac:spMkLst>
            <pc:docMk/>
            <pc:sldMk cId="683976245" sldId="257"/>
            <ac:spMk id="30" creationId="{048EB4C9-ACAF-4CCA-BA6E-9314431923B2}"/>
          </ac:spMkLst>
        </pc:spChg>
        <pc:picChg chg="add">
          <ac:chgData name="Tino Vuori" userId="56267563-f8d4-42b0-9e26-5ce94df799d2" providerId="ADAL" clId="{5277C4B1-0478-4B32-88B6-0A3F1F2D1DB2}" dt="2025-10-10T08:47:11.267" v="1116" actId="26606"/>
          <ac:picMkLst>
            <pc:docMk/>
            <pc:sldMk cId="683976245" sldId="257"/>
            <ac:picMk id="10" creationId="{F10FE6D6-2C1E-A983-994D-548D484FC3D5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2T11:09:13.282" v="5172" actId="313"/>
        <pc:sldMkLst>
          <pc:docMk/>
          <pc:sldMk cId="558063475" sldId="258"/>
        </pc:sldMkLst>
        <pc:spChg chg="mod">
          <ac:chgData name="Tino Vuori" userId="56267563-f8d4-42b0-9e26-5ce94df799d2" providerId="ADAL" clId="{5277C4B1-0478-4B32-88B6-0A3F1F2D1DB2}" dt="2025-10-10T08:48:40.170" v="1126" actId="26606"/>
          <ac:spMkLst>
            <pc:docMk/>
            <pc:sldMk cId="558063475" sldId="258"/>
            <ac:spMk id="4" creationId="{A9F9FA63-ADC0-1FDA-0263-ACBE1E6CC47E}"/>
          </ac:spMkLst>
        </pc:spChg>
        <pc:spChg chg="mod">
          <ac:chgData name="Tino Vuori" userId="56267563-f8d4-42b0-9e26-5ce94df799d2" providerId="ADAL" clId="{5277C4B1-0478-4B32-88B6-0A3F1F2D1DB2}" dt="2025-10-10T08:48:40.170" v="1126" actId="26606"/>
          <ac:spMkLst>
            <pc:docMk/>
            <pc:sldMk cId="558063475" sldId="258"/>
            <ac:spMk id="5" creationId="{3112E6CE-ACF0-F663-27B5-F851347CD126}"/>
          </ac:spMkLst>
        </pc:spChg>
        <pc:spChg chg="mod">
          <ac:chgData name="Tino Vuori" userId="56267563-f8d4-42b0-9e26-5ce94df799d2" providerId="ADAL" clId="{5277C4B1-0478-4B32-88B6-0A3F1F2D1DB2}" dt="2025-10-10T08:48:40.170" v="1126" actId="26606"/>
          <ac:spMkLst>
            <pc:docMk/>
            <pc:sldMk cId="558063475" sldId="258"/>
            <ac:spMk id="6" creationId="{AF242524-E247-845D-C3F4-E3A557F61F0E}"/>
          </ac:spMkLst>
        </pc:spChg>
        <pc:spChg chg="add mod ord">
          <ac:chgData name="Tino Vuori" userId="56267563-f8d4-42b0-9e26-5ce94df799d2" providerId="ADAL" clId="{5277C4B1-0478-4B32-88B6-0A3F1F2D1DB2}" dt="2025-10-12T11:09:13.282" v="5172" actId="313"/>
          <ac:spMkLst>
            <pc:docMk/>
            <pc:sldMk cId="558063475" sldId="258"/>
            <ac:spMk id="11" creationId="{5F52654D-2696-41F0-F8DA-23CCEE561F4E}"/>
          </ac:spMkLst>
        </pc:spChg>
        <pc:spChg chg="add">
          <ac:chgData name="Tino Vuori" userId="56267563-f8d4-42b0-9e26-5ce94df799d2" providerId="ADAL" clId="{5277C4B1-0478-4B32-88B6-0A3F1F2D1DB2}" dt="2025-10-10T08:48:40.170" v="1126" actId="26606"/>
          <ac:spMkLst>
            <pc:docMk/>
            <pc:sldMk cId="558063475" sldId="258"/>
            <ac:spMk id="16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08:48:40.170" v="1126" actId="26606"/>
          <ac:spMkLst>
            <pc:docMk/>
            <pc:sldMk cId="558063475" sldId="258"/>
            <ac:spMk id="18" creationId="{62756DA2-40EB-4C6F-B962-5822FFB54FB6}"/>
          </ac:spMkLst>
        </pc:spChg>
        <pc:picChg chg="add mod ord">
          <ac:chgData name="Tino Vuori" userId="56267563-f8d4-42b0-9e26-5ce94df799d2" providerId="ADAL" clId="{5277C4B1-0478-4B32-88B6-0A3F1F2D1DB2}" dt="2025-10-10T08:48:40.170" v="1126" actId="26606"/>
          <ac:picMkLst>
            <pc:docMk/>
            <pc:sldMk cId="558063475" sldId="258"/>
            <ac:picMk id="9" creationId="{AA7B4953-59A8-CE3F-19DA-13CC3408605D}"/>
          </ac:picMkLst>
        </pc:picChg>
      </pc:sldChg>
      <pc:sldChg chg="addSp delSp modSp new del mod ord">
        <pc:chgData name="Tino Vuori" userId="56267563-f8d4-42b0-9e26-5ce94df799d2" providerId="ADAL" clId="{5277C4B1-0478-4B32-88B6-0A3F1F2D1DB2}" dt="2025-10-10T08:26:46.938" v="639" actId="2696"/>
        <pc:sldMkLst>
          <pc:docMk/>
          <pc:sldMk cId="3034898896" sldId="259"/>
        </pc:sldMkLst>
      </pc:sldChg>
      <pc:sldChg chg="addSp delSp modSp new mod setBg">
        <pc:chgData name="Tino Vuori" userId="56267563-f8d4-42b0-9e26-5ce94df799d2" providerId="ADAL" clId="{5277C4B1-0478-4B32-88B6-0A3F1F2D1DB2}" dt="2025-10-12T11:09:20.164" v="5176" actId="313"/>
        <pc:sldMkLst>
          <pc:docMk/>
          <pc:sldMk cId="4271979224" sldId="259"/>
        </pc:sldMkLst>
        <pc:spChg chg="mod">
          <ac:chgData name="Tino Vuori" userId="56267563-f8d4-42b0-9e26-5ce94df799d2" providerId="ADAL" clId="{5277C4B1-0478-4B32-88B6-0A3F1F2D1DB2}" dt="2025-10-10T09:31:32.590" v="1928" actId="26606"/>
          <ac:spMkLst>
            <pc:docMk/>
            <pc:sldMk cId="4271979224" sldId="259"/>
            <ac:spMk id="4" creationId="{45AFC575-CA58-EAC5-24C1-9092A641E127}"/>
          </ac:spMkLst>
        </pc:spChg>
        <pc:spChg chg="mod">
          <ac:chgData name="Tino Vuori" userId="56267563-f8d4-42b0-9e26-5ce94df799d2" providerId="ADAL" clId="{5277C4B1-0478-4B32-88B6-0A3F1F2D1DB2}" dt="2025-10-10T09:31:32.590" v="1928" actId="26606"/>
          <ac:spMkLst>
            <pc:docMk/>
            <pc:sldMk cId="4271979224" sldId="259"/>
            <ac:spMk id="5" creationId="{964E4EEC-0323-79B9-8387-A11D18D4BE4C}"/>
          </ac:spMkLst>
        </pc:spChg>
        <pc:spChg chg="mod">
          <ac:chgData name="Tino Vuori" userId="56267563-f8d4-42b0-9e26-5ce94df799d2" providerId="ADAL" clId="{5277C4B1-0478-4B32-88B6-0A3F1F2D1DB2}" dt="2025-10-10T09:31:32.590" v="1928" actId="26606"/>
          <ac:spMkLst>
            <pc:docMk/>
            <pc:sldMk cId="4271979224" sldId="259"/>
            <ac:spMk id="6" creationId="{C1A80D4C-4E2E-6910-3AE3-8C6F9042A89E}"/>
          </ac:spMkLst>
        </pc:spChg>
        <pc:spChg chg="add mod ord">
          <ac:chgData name="Tino Vuori" userId="56267563-f8d4-42b0-9e26-5ce94df799d2" providerId="ADAL" clId="{5277C4B1-0478-4B32-88B6-0A3F1F2D1DB2}" dt="2025-10-12T11:09:20.164" v="5176" actId="313"/>
          <ac:spMkLst>
            <pc:docMk/>
            <pc:sldMk cId="4271979224" sldId="259"/>
            <ac:spMk id="9" creationId="{67E0A449-4282-AE64-30A2-CD7BDB3FE6FB}"/>
          </ac:spMkLst>
        </pc:spChg>
        <pc:spChg chg="add del">
          <ac:chgData name="Tino Vuori" userId="56267563-f8d4-42b0-9e26-5ce94df799d2" providerId="ADAL" clId="{5277C4B1-0478-4B32-88B6-0A3F1F2D1DB2}" dt="2025-10-10T09:31:32.590" v="1928" actId="26606"/>
          <ac:spMkLst>
            <pc:docMk/>
            <pc:sldMk cId="4271979224" sldId="259"/>
            <ac:spMk id="14" creationId="{131BAD53-4E89-4F62-BBB7-26359763ED39}"/>
          </ac:spMkLst>
        </pc:spChg>
        <pc:spChg chg="add del">
          <ac:chgData name="Tino Vuori" userId="56267563-f8d4-42b0-9e26-5ce94df799d2" providerId="ADAL" clId="{5277C4B1-0478-4B32-88B6-0A3F1F2D1DB2}" dt="2025-10-10T09:31:32.590" v="1928" actId="26606"/>
          <ac:spMkLst>
            <pc:docMk/>
            <pc:sldMk cId="4271979224" sldId="259"/>
            <ac:spMk id="16" creationId="{62756DA2-40EB-4C6F-B962-5822FFB54FB6}"/>
          </ac:spMkLst>
        </pc:spChg>
        <pc:picChg chg="add mod">
          <ac:chgData name="Tino Vuori" userId="56267563-f8d4-42b0-9e26-5ce94df799d2" providerId="ADAL" clId="{5277C4B1-0478-4B32-88B6-0A3F1F2D1DB2}" dt="2025-10-10T09:31:32.590" v="1928" actId="26606"/>
          <ac:picMkLst>
            <pc:docMk/>
            <pc:sldMk cId="4271979224" sldId="259"/>
            <ac:picMk id="8" creationId="{9D76BEC3-B577-5538-894B-2F3971FB1898}"/>
          </ac:picMkLst>
        </pc:picChg>
      </pc:sldChg>
      <pc:sldChg chg="addSp delSp modSp new mod ord setBg">
        <pc:chgData name="Tino Vuori" userId="56267563-f8d4-42b0-9e26-5ce94df799d2" providerId="ADAL" clId="{5277C4B1-0478-4B32-88B6-0A3F1F2D1DB2}" dt="2025-10-10T12:46:34.165" v="5162" actId="1076"/>
        <pc:sldMkLst>
          <pc:docMk/>
          <pc:sldMk cId="715421814" sldId="260"/>
        </pc:sldMkLst>
        <pc:spChg chg="mod">
          <ac:chgData name="Tino Vuori" userId="56267563-f8d4-42b0-9e26-5ce94df799d2" providerId="ADAL" clId="{5277C4B1-0478-4B32-88B6-0A3F1F2D1DB2}" dt="2025-10-10T09:13:24.052" v="1481" actId="26606"/>
          <ac:spMkLst>
            <pc:docMk/>
            <pc:sldMk cId="715421814" sldId="260"/>
            <ac:spMk id="4" creationId="{76460C08-70D2-F041-283E-C4FB3A0ED03A}"/>
          </ac:spMkLst>
        </pc:spChg>
        <pc:spChg chg="mod">
          <ac:chgData name="Tino Vuori" userId="56267563-f8d4-42b0-9e26-5ce94df799d2" providerId="ADAL" clId="{5277C4B1-0478-4B32-88B6-0A3F1F2D1DB2}" dt="2025-10-10T09:13:24.052" v="1481" actId="26606"/>
          <ac:spMkLst>
            <pc:docMk/>
            <pc:sldMk cId="715421814" sldId="260"/>
            <ac:spMk id="5" creationId="{0275124B-167D-A898-7CAB-B63975C09776}"/>
          </ac:spMkLst>
        </pc:spChg>
        <pc:spChg chg="mod">
          <ac:chgData name="Tino Vuori" userId="56267563-f8d4-42b0-9e26-5ce94df799d2" providerId="ADAL" clId="{5277C4B1-0478-4B32-88B6-0A3F1F2D1DB2}" dt="2025-10-10T09:13:24.052" v="1481" actId="26606"/>
          <ac:spMkLst>
            <pc:docMk/>
            <pc:sldMk cId="715421814" sldId="260"/>
            <ac:spMk id="6" creationId="{A38B0A57-0CC9-39D7-408A-77C80DA5EFCB}"/>
          </ac:spMkLst>
        </pc:spChg>
        <pc:spChg chg="add mod ord">
          <ac:chgData name="Tino Vuori" userId="56267563-f8d4-42b0-9e26-5ce94df799d2" providerId="ADAL" clId="{5277C4B1-0478-4B32-88B6-0A3F1F2D1DB2}" dt="2025-10-10T12:46:34.165" v="5162" actId="1076"/>
          <ac:spMkLst>
            <pc:docMk/>
            <pc:sldMk cId="715421814" sldId="260"/>
            <ac:spMk id="9" creationId="{FE8CFD55-F9B0-A846-786B-80AE2CD657BC}"/>
          </ac:spMkLst>
        </pc:spChg>
        <pc:spChg chg="add">
          <ac:chgData name="Tino Vuori" userId="56267563-f8d4-42b0-9e26-5ce94df799d2" providerId="ADAL" clId="{5277C4B1-0478-4B32-88B6-0A3F1F2D1DB2}" dt="2025-10-10T09:13:24.052" v="1481" actId="26606"/>
          <ac:spMkLst>
            <pc:docMk/>
            <pc:sldMk cId="715421814" sldId="260"/>
            <ac:spMk id="14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09:13:24.052" v="1481" actId="26606"/>
          <ac:spMkLst>
            <pc:docMk/>
            <pc:sldMk cId="715421814" sldId="260"/>
            <ac:spMk id="16" creationId="{62756DA2-40EB-4C6F-B962-5822FFB54FB6}"/>
          </ac:spMkLst>
        </pc:spChg>
        <pc:picChg chg="add mod">
          <ac:chgData name="Tino Vuori" userId="56267563-f8d4-42b0-9e26-5ce94df799d2" providerId="ADAL" clId="{5277C4B1-0478-4B32-88B6-0A3F1F2D1DB2}" dt="2025-10-10T09:13:24.052" v="1481" actId="26606"/>
          <ac:picMkLst>
            <pc:docMk/>
            <pc:sldMk cId="715421814" sldId="260"/>
            <ac:picMk id="8" creationId="{9595FA79-A1B6-DA53-46E0-2A4D528CBBEE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2T11:09:57.211" v="5180" actId="313"/>
        <pc:sldMkLst>
          <pc:docMk/>
          <pc:sldMk cId="2182168550" sldId="261"/>
        </pc:sldMkLst>
        <pc:spChg chg="mod">
          <ac:chgData name="Tino Vuori" userId="56267563-f8d4-42b0-9e26-5ce94df799d2" providerId="ADAL" clId="{5277C4B1-0478-4B32-88B6-0A3F1F2D1DB2}" dt="2025-10-10T09:50:29.563" v="2543" actId="26606"/>
          <ac:spMkLst>
            <pc:docMk/>
            <pc:sldMk cId="2182168550" sldId="261"/>
            <ac:spMk id="4" creationId="{D4006846-265E-442C-09F7-FE1BA3DEEB16}"/>
          </ac:spMkLst>
        </pc:spChg>
        <pc:spChg chg="mod">
          <ac:chgData name="Tino Vuori" userId="56267563-f8d4-42b0-9e26-5ce94df799d2" providerId="ADAL" clId="{5277C4B1-0478-4B32-88B6-0A3F1F2D1DB2}" dt="2025-10-10T09:50:29.563" v="2543" actId="26606"/>
          <ac:spMkLst>
            <pc:docMk/>
            <pc:sldMk cId="2182168550" sldId="261"/>
            <ac:spMk id="5" creationId="{401F53AA-E263-A358-EBAF-FE8427932982}"/>
          </ac:spMkLst>
        </pc:spChg>
        <pc:spChg chg="mod">
          <ac:chgData name="Tino Vuori" userId="56267563-f8d4-42b0-9e26-5ce94df799d2" providerId="ADAL" clId="{5277C4B1-0478-4B32-88B6-0A3F1F2D1DB2}" dt="2025-10-10T09:50:29.563" v="2543" actId="26606"/>
          <ac:spMkLst>
            <pc:docMk/>
            <pc:sldMk cId="2182168550" sldId="261"/>
            <ac:spMk id="6" creationId="{FA6AF48C-4226-B5CE-19A7-5437E1D30F67}"/>
          </ac:spMkLst>
        </pc:spChg>
        <pc:spChg chg="add mod ord">
          <ac:chgData name="Tino Vuori" userId="56267563-f8d4-42b0-9e26-5ce94df799d2" providerId="ADAL" clId="{5277C4B1-0478-4B32-88B6-0A3F1F2D1DB2}" dt="2025-10-12T11:09:57.211" v="5180" actId="313"/>
          <ac:spMkLst>
            <pc:docMk/>
            <pc:sldMk cId="2182168550" sldId="261"/>
            <ac:spMk id="11" creationId="{93088FA1-FEBD-B93B-B506-EF815B15B6E4}"/>
          </ac:spMkLst>
        </pc:spChg>
        <pc:spChg chg="add">
          <ac:chgData name="Tino Vuori" userId="56267563-f8d4-42b0-9e26-5ce94df799d2" providerId="ADAL" clId="{5277C4B1-0478-4B32-88B6-0A3F1F2D1DB2}" dt="2025-10-10T12:20:12.250" v="5077" actId="26606"/>
          <ac:spMkLst>
            <pc:docMk/>
            <pc:sldMk cId="2182168550" sldId="261"/>
            <ac:spMk id="30" creationId="{61293230-B0F6-45B1-96D1-13D18E242995}"/>
          </ac:spMkLst>
        </pc:spChg>
        <pc:spChg chg="add">
          <ac:chgData name="Tino Vuori" userId="56267563-f8d4-42b0-9e26-5ce94df799d2" providerId="ADAL" clId="{5277C4B1-0478-4B32-88B6-0A3F1F2D1DB2}" dt="2025-10-10T12:20:12.250" v="5077" actId="26606"/>
          <ac:spMkLst>
            <pc:docMk/>
            <pc:sldMk cId="2182168550" sldId="261"/>
            <ac:spMk id="32" creationId="{0A1E0707-4985-454B-ACE0-4855BB55875E}"/>
          </ac:spMkLst>
        </pc:spChg>
        <pc:picChg chg="add mod">
          <ac:chgData name="Tino Vuori" userId="56267563-f8d4-42b0-9e26-5ce94df799d2" providerId="ADAL" clId="{5277C4B1-0478-4B32-88B6-0A3F1F2D1DB2}" dt="2025-10-10T12:21:05.204" v="5091" actId="14100"/>
          <ac:picMkLst>
            <pc:docMk/>
            <pc:sldMk cId="2182168550" sldId="261"/>
            <ac:picMk id="8" creationId="{4BD8F7A1-A2F8-9039-4CAF-5EA8D8289468}"/>
          </ac:picMkLst>
        </pc:picChg>
        <pc:picChg chg="add mod ord">
          <ac:chgData name="Tino Vuori" userId="56267563-f8d4-42b0-9e26-5ce94df799d2" providerId="ADAL" clId="{5277C4B1-0478-4B32-88B6-0A3F1F2D1DB2}" dt="2025-10-10T12:21:07.368" v="5092" actId="14100"/>
          <ac:picMkLst>
            <pc:docMk/>
            <pc:sldMk cId="2182168550" sldId="261"/>
            <ac:picMk id="10" creationId="{B51C2461-D4BA-7BA9-027E-CF59C9F44FF6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2T11:10:05.437" v="5184" actId="313"/>
        <pc:sldMkLst>
          <pc:docMk/>
          <pc:sldMk cId="3431285745" sldId="262"/>
        </pc:sldMkLst>
        <pc:spChg chg="mod">
          <ac:chgData name="Tino Vuori" userId="56267563-f8d4-42b0-9e26-5ce94df799d2" providerId="ADAL" clId="{5277C4B1-0478-4B32-88B6-0A3F1F2D1DB2}" dt="2025-10-10T11:24:47.126" v="3067" actId="26606"/>
          <ac:spMkLst>
            <pc:docMk/>
            <pc:sldMk cId="3431285745" sldId="262"/>
            <ac:spMk id="4" creationId="{2111418D-DF07-7835-473C-46A404BEDB46}"/>
          </ac:spMkLst>
        </pc:spChg>
        <pc:spChg chg="mod">
          <ac:chgData name="Tino Vuori" userId="56267563-f8d4-42b0-9e26-5ce94df799d2" providerId="ADAL" clId="{5277C4B1-0478-4B32-88B6-0A3F1F2D1DB2}" dt="2025-10-10T11:24:47.126" v="3067" actId="26606"/>
          <ac:spMkLst>
            <pc:docMk/>
            <pc:sldMk cId="3431285745" sldId="262"/>
            <ac:spMk id="5" creationId="{02AA6CDE-04A4-E1F9-80DD-3C14589A59B6}"/>
          </ac:spMkLst>
        </pc:spChg>
        <pc:spChg chg="mod">
          <ac:chgData name="Tino Vuori" userId="56267563-f8d4-42b0-9e26-5ce94df799d2" providerId="ADAL" clId="{5277C4B1-0478-4B32-88B6-0A3F1F2D1DB2}" dt="2025-10-10T11:24:47.126" v="3067" actId="26606"/>
          <ac:spMkLst>
            <pc:docMk/>
            <pc:sldMk cId="3431285745" sldId="262"/>
            <ac:spMk id="6" creationId="{98872C3A-6FB5-4BA9-BEE7-990B1FE62888}"/>
          </ac:spMkLst>
        </pc:spChg>
        <pc:spChg chg="add mod ord">
          <ac:chgData name="Tino Vuori" userId="56267563-f8d4-42b0-9e26-5ce94df799d2" providerId="ADAL" clId="{5277C4B1-0478-4B32-88B6-0A3F1F2D1DB2}" dt="2025-10-12T11:10:05.437" v="5184" actId="313"/>
          <ac:spMkLst>
            <pc:docMk/>
            <pc:sldMk cId="3431285745" sldId="262"/>
            <ac:spMk id="13" creationId="{9CE30A0C-BACE-8918-DA46-A7133A808CEE}"/>
          </ac:spMkLst>
        </pc:spChg>
        <pc:spChg chg="add">
          <ac:chgData name="Tino Vuori" userId="56267563-f8d4-42b0-9e26-5ce94df799d2" providerId="ADAL" clId="{5277C4B1-0478-4B32-88B6-0A3F1F2D1DB2}" dt="2025-10-10T11:24:47.126" v="3067" actId="26606"/>
          <ac:spMkLst>
            <pc:docMk/>
            <pc:sldMk cId="3431285745" sldId="262"/>
            <ac:spMk id="18" creationId="{61293230-B0F6-45B1-96D1-13D18E242995}"/>
          </ac:spMkLst>
        </pc:spChg>
        <pc:spChg chg="add">
          <ac:chgData name="Tino Vuori" userId="56267563-f8d4-42b0-9e26-5ce94df799d2" providerId="ADAL" clId="{5277C4B1-0478-4B32-88B6-0A3F1F2D1DB2}" dt="2025-10-10T11:24:47.126" v="3067" actId="26606"/>
          <ac:spMkLst>
            <pc:docMk/>
            <pc:sldMk cId="3431285745" sldId="262"/>
            <ac:spMk id="20" creationId="{0A1E0707-4985-454B-ACE0-4855BB55875E}"/>
          </ac:spMkLst>
        </pc:spChg>
        <pc:picChg chg="add mod">
          <ac:chgData name="Tino Vuori" userId="56267563-f8d4-42b0-9e26-5ce94df799d2" providerId="ADAL" clId="{5277C4B1-0478-4B32-88B6-0A3F1F2D1DB2}" dt="2025-10-10T11:24:47.126" v="3067" actId="26606"/>
          <ac:picMkLst>
            <pc:docMk/>
            <pc:sldMk cId="3431285745" sldId="262"/>
            <ac:picMk id="8" creationId="{867EAF4C-F194-1118-A554-17E5CE65EC6F}"/>
          </ac:picMkLst>
        </pc:picChg>
        <pc:picChg chg="add mod ord">
          <ac:chgData name="Tino Vuori" userId="56267563-f8d4-42b0-9e26-5ce94df799d2" providerId="ADAL" clId="{5277C4B1-0478-4B32-88B6-0A3F1F2D1DB2}" dt="2025-10-10T11:24:47.126" v="3067" actId="26606"/>
          <ac:picMkLst>
            <pc:docMk/>
            <pc:sldMk cId="3431285745" sldId="262"/>
            <ac:picMk id="10" creationId="{CD6F0638-6B36-12A1-7431-14C70C87379D}"/>
          </ac:picMkLst>
        </pc:picChg>
      </pc:sldChg>
      <pc:sldChg chg="addSp delSp modSp new mod ord setBg">
        <pc:chgData name="Tino Vuori" userId="56267563-f8d4-42b0-9e26-5ce94df799d2" providerId="ADAL" clId="{5277C4B1-0478-4B32-88B6-0A3F1F2D1DB2}" dt="2025-10-10T12:45:58.947" v="5159" actId="12"/>
        <pc:sldMkLst>
          <pc:docMk/>
          <pc:sldMk cId="567907035" sldId="263"/>
        </pc:sldMkLst>
        <pc:spChg chg="mod">
          <ac:chgData name="Tino Vuori" userId="56267563-f8d4-42b0-9e26-5ce94df799d2" providerId="ADAL" clId="{5277C4B1-0478-4B32-88B6-0A3F1F2D1DB2}" dt="2025-10-10T12:20:45.548" v="5089" actId="26606"/>
          <ac:spMkLst>
            <pc:docMk/>
            <pc:sldMk cId="567907035" sldId="263"/>
            <ac:spMk id="4" creationId="{33D3EAA5-3172-8D3D-21C8-DB69454BC289}"/>
          </ac:spMkLst>
        </pc:spChg>
        <pc:spChg chg="mod">
          <ac:chgData name="Tino Vuori" userId="56267563-f8d4-42b0-9e26-5ce94df799d2" providerId="ADAL" clId="{5277C4B1-0478-4B32-88B6-0A3F1F2D1DB2}" dt="2025-10-10T12:20:45.548" v="5089" actId="26606"/>
          <ac:spMkLst>
            <pc:docMk/>
            <pc:sldMk cId="567907035" sldId="263"/>
            <ac:spMk id="5" creationId="{FF1E502C-6401-5619-5889-3C1AF5FD9820}"/>
          </ac:spMkLst>
        </pc:spChg>
        <pc:spChg chg="mod">
          <ac:chgData name="Tino Vuori" userId="56267563-f8d4-42b0-9e26-5ce94df799d2" providerId="ADAL" clId="{5277C4B1-0478-4B32-88B6-0A3F1F2D1DB2}" dt="2025-10-10T12:20:45.548" v="5089" actId="26606"/>
          <ac:spMkLst>
            <pc:docMk/>
            <pc:sldMk cId="567907035" sldId="263"/>
            <ac:spMk id="6" creationId="{0686058B-252B-92D8-CE63-DF2DBDF80CDE}"/>
          </ac:spMkLst>
        </pc:spChg>
        <pc:spChg chg="add mod ord">
          <ac:chgData name="Tino Vuori" userId="56267563-f8d4-42b0-9e26-5ce94df799d2" providerId="ADAL" clId="{5277C4B1-0478-4B32-88B6-0A3F1F2D1DB2}" dt="2025-10-10T12:45:58.947" v="5159" actId="12"/>
          <ac:spMkLst>
            <pc:docMk/>
            <pc:sldMk cId="567907035" sldId="263"/>
            <ac:spMk id="9" creationId="{552DC87B-61AF-04C6-F389-7C3C3299D2D3}"/>
          </ac:spMkLst>
        </pc:spChg>
        <pc:spChg chg="add">
          <ac:chgData name="Tino Vuori" userId="56267563-f8d4-42b0-9e26-5ce94df799d2" providerId="ADAL" clId="{5277C4B1-0478-4B32-88B6-0A3F1F2D1DB2}" dt="2025-10-10T12:20:45.548" v="5089" actId="26606"/>
          <ac:spMkLst>
            <pc:docMk/>
            <pc:sldMk cId="567907035" sldId="263"/>
            <ac:spMk id="21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12:20:45.548" v="5089" actId="26606"/>
          <ac:spMkLst>
            <pc:docMk/>
            <pc:sldMk cId="567907035" sldId="263"/>
            <ac:spMk id="23" creationId="{62756DA2-40EB-4C6F-B962-5822FFB54FB6}"/>
          </ac:spMkLst>
        </pc:spChg>
        <pc:picChg chg="add mod">
          <ac:chgData name="Tino Vuori" userId="56267563-f8d4-42b0-9e26-5ce94df799d2" providerId="ADAL" clId="{5277C4B1-0478-4B32-88B6-0A3F1F2D1DB2}" dt="2025-10-10T12:20:45.548" v="5089" actId="26606"/>
          <ac:picMkLst>
            <pc:docMk/>
            <pc:sldMk cId="567907035" sldId="263"/>
            <ac:picMk id="8" creationId="{DE695D2F-331E-047F-BB72-92A6556A4118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0T12:46:18.354" v="5160" actId="1076"/>
        <pc:sldMkLst>
          <pc:docMk/>
          <pc:sldMk cId="1379513651" sldId="264"/>
        </pc:sldMkLst>
        <pc:spChg chg="mod">
          <ac:chgData name="Tino Vuori" userId="56267563-f8d4-42b0-9e26-5ce94df799d2" providerId="ADAL" clId="{5277C4B1-0478-4B32-88B6-0A3F1F2D1DB2}" dt="2025-10-10T11:39:33.412" v="3488" actId="26606"/>
          <ac:spMkLst>
            <pc:docMk/>
            <pc:sldMk cId="1379513651" sldId="264"/>
            <ac:spMk id="4" creationId="{BE8CA0B4-3CB9-8BD2-7BBA-58382C05E706}"/>
          </ac:spMkLst>
        </pc:spChg>
        <pc:spChg chg="mod">
          <ac:chgData name="Tino Vuori" userId="56267563-f8d4-42b0-9e26-5ce94df799d2" providerId="ADAL" clId="{5277C4B1-0478-4B32-88B6-0A3F1F2D1DB2}" dt="2025-10-10T11:39:33.412" v="3488" actId="26606"/>
          <ac:spMkLst>
            <pc:docMk/>
            <pc:sldMk cId="1379513651" sldId="264"/>
            <ac:spMk id="5" creationId="{40E9B2E2-C4F1-8821-4600-FC095F276380}"/>
          </ac:spMkLst>
        </pc:spChg>
        <pc:spChg chg="mod">
          <ac:chgData name="Tino Vuori" userId="56267563-f8d4-42b0-9e26-5ce94df799d2" providerId="ADAL" clId="{5277C4B1-0478-4B32-88B6-0A3F1F2D1DB2}" dt="2025-10-10T11:39:33.412" v="3488" actId="26606"/>
          <ac:spMkLst>
            <pc:docMk/>
            <pc:sldMk cId="1379513651" sldId="264"/>
            <ac:spMk id="6" creationId="{35AB8CA2-FD7F-CC02-D058-E8B4924260E2}"/>
          </ac:spMkLst>
        </pc:spChg>
        <pc:spChg chg="add mod ord">
          <ac:chgData name="Tino Vuori" userId="56267563-f8d4-42b0-9e26-5ce94df799d2" providerId="ADAL" clId="{5277C4B1-0478-4B32-88B6-0A3F1F2D1DB2}" dt="2025-10-10T12:46:18.354" v="5160" actId="1076"/>
          <ac:spMkLst>
            <pc:docMk/>
            <pc:sldMk cId="1379513651" sldId="264"/>
            <ac:spMk id="9" creationId="{BCD2A096-8E5B-4058-54EE-8B57E0FC29A4}"/>
          </ac:spMkLst>
        </pc:spChg>
        <pc:spChg chg="add">
          <ac:chgData name="Tino Vuori" userId="56267563-f8d4-42b0-9e26-5ce94df799d2" providerId="ADAL" clId="{5277C4B1-0478-4B32-88B6-0A3F1F2D1DB2}" dt="2025-10-10T11:39:33.412" v="3488" actId="26606"/>
          <ac:spMkLst>
            <pc:docMk/>
            <pc:sldMk cId="1379513651" sldId="264"/>
            <ac:spMk id="14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11:39:33.412" v="3488" actId="26606"/>
          <ac:spMkLst>
            <pc:docMk/>
            <pc:sldMk cId="1379513651" sldId="264"/>
            <ac:spMk id="16" creationId="{62756DA2-40EB-4C6F-B962-5822FFB54FB6}"/>
          </ac:spMkLst>
        </pc:spChg>
        <pc:picChg chg="add mod">
          <ac:chgData name="Tino Vuori" userId="56267563-f8d4-42b0-9e26-5ce94df799d2" providerId="ADAL" clId="{5277C4B1-0478-4B32-88B6-0A3F1F2D1DB2}" dt="2025-10-10T11:42:56.712" v="3500" actId="14100"/>
          <ac:picMkLst>
            <pc:docMk/>
            <pc:sldMk cId="1379513651" sldId="264"/>
            <ac:picMk id="13" creationId="{BE4BC3EA-A63F-787F-E914-32381268F74D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2T11:18:45.323" v="5226" actId="20577"/>
        <pc:sldMkLst>
          <pc:docMk/>
          <pc:sldMk cId="600277652" sldId="265"/>
        </pc:sldMkLst>
        <pc:spChg chg="mod">
          <ac:chgData name="Tino Vuori" userId="56267563-f8d4-42b0-9e26-5ce94df799d2" providerId="ADAL" clId="{5277C4B1-0478-4B32-88B6-0A3F1F2D1DB2}" dt="2025-10-10T11:58:05.069" v="3895" actId="26606"/>
          <ac:spMkLst>
            <pc:docMk/>
            <pc:sldMk cId="600277652" sldId="265"/>
            <ac:spMk id="4" creationId="{8932211F-1D88-049B-D809-DAF0765221ED}"/>
          </ac:spMkLst>
        </pc:spChg>
        <pc:spChg chg="mod">
          <ac:chgData name="Tino Vuori" userId="56267563-f8d4-42b0-9e26-5ce94df799d2" providerId="ADAL" clId="{5277C4B1-0478-4B32-88B6-0A3F1F2D1DB2}" dt="2025-10-10T11:58:05.069" v="3895" actId="26606"/>
          <ac:spMkLst>
            <pc:docMk/>
            <pc:sldMk cId="600277652" sldId="265"/>
            <ac:spMk id="5" creationId="{53EED518-C30E-E2BD-5DBD-EECCC3FC0903}"/>
          </ac:spMkLst>
        </pc:spChg>
        <pc:spChg chg="mod">
          <ac:chgData name="Tino Vuori" userId="56267563-f8d4-42b0-9e26-5ce94df799d2" providerId="ADAL" clId="{5277C4B1-0478-4B32-88B6-0A3F1F2D1DB2}" dt="2025-10-10T11:58:05.069" v="3895" actId="26606"/>
          <ac:spMkLst>
            <pc:docMk/>
            <pc:sldMk cId="600277652" sldId="265"/>
            <ac:spMk id="6" creationId="{B34DB30B-A7C2-8B70-E7E4-6CE575735D83}"/>
          </ac:spMkLst>
        </pc:spChg>
        <pc:spChg chg="add mod">
          <ac:chgData name="Tino Vuori" userId="56267563-f8d4-42b0-9e26-5ce94df799d2" providerId="ADAL" clId="{5277C4B1-0478-4B32-88B6-0A3F1F2D1DB2}" dt="2025-10-12T11:18:45.323" v="5226" actId="20577"/>
          <ac:spMkLst>
            <pc:docMk/>
            <pc:sldMk cId="600277652" sldId="265"/>
            <ac:spMk id="12" creationId="{31D88057-7F8D-F38F-2495-1C5D5D3383F9}"/>
          </ac:spMkLst>
        </pc:spChg>
        <pc:spChg chg="add">
          <ac:chgData name="Tino Vuori" userId="56267563-f8d4-42b0-9e26-5ce94df799d2" providerId="ADAL" clId="{5277C4B1-0478-4B32-88B6-0A3F1F2D1DB2}" dt="2025-10-10T11:58:05.069" v="3895" actId="26606"/>
          <ac:spMkLst>
            <pc:docMk/>
            <pc:sldMk cId="600277652" sldId="265"/>
            <ac:spMk id="15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11:58:05.069" v="3895" actId="26606"/>
          <ac:spMkLst>
            <pc:docMk/>
            <pc:sldMk cId="600277652" sldId="265"/>
            <ac:spMk id="17" creationId="{62756DA2-40EB-4C6F-B962-5822FFB54FB6}"/>
          </ac:spMkLst>
        </pc:spChg>
        <pc:picChg chg="add mod">
          <ac:chgData name="Tino Vuori" userId="56267563-f8d4-42b0-9e26-5ce94df799d2" providerId="ADAL" clId="{5277C4B1-0478-4B32-88B6-0A3F1F2D1DB2}" dt="2025-10-10T11:58:05.069" v="3895" actId="26606"/>
          <ac:picMkLst>
            <pc:docMk/>
            <pc:sldMk cId="600277652" sldId="265"/>
            <ac:picMk id="8" creationId="{8606DA2C-59CD-CF28-3E29-326E5A9F56C6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2T11:10:34.372" v="5208" actId="20577"/>
        <pc:sldMkLst>
          <pc:docMk/>
          <pc:sldMk cId="159947839" sldId="266"/>
        </pc:sldMkLst>
        <pc:spChg chg="mod">
          <ac:chgData name="Tino Vuori" userId="56267563-f8d4-42b0-9e26-5ce94df799d2" providerId="ADAL" clId="{5277C4B1-0478-4B32-88B6-0A3F1F2D1DB2}" dt="2025-10-10T12:14:32.031" v="4787" actId="26606"/>
          <ac:spMkLst>
            <pc:docMk/>
            <pc:sldMk cId="159947839" sldId="266"/>
            <ac:spMk id="4" creationId="{E1CEEFC4-7955-463A-8221-365471B42666}"/>
          </ac:spMkLst>
        </pc:spChg>
        <pc:spChg chg="mod">
          <ac:chgData name="Tino Vuori" userId="56267563-f8d4-42b0-9e26-5ce94df799d2" providerId="ADAL" clId="{5277C4B1-0478-4B32-88B6-0A3F1F2D1DB2}" dt="2025-10-10T12:14:32.031" v="4787" actId="26606"/>
          <ac:spMkLst>
            <pc:docMk/>
            <pc:sldMk cId="159947839" sldId="266"/>
            <ac:spMk id="5" creationId="{67D7BA54-B096-2886-389B-0B68E5512D57}"/>
          </ac:spMkLst>
        </pc:spChg>
        <pc:spChg chg="mod">
          <ac:chgData name="Tino Vuori" userId="56267563-f8d4-42b0-9e26-5ce94df799d2" providerId="ADAL" clId="{5277C4B1-0478-4B32-88B6-0A3F1F2D1DB2}" dt="2025-10-10T12:14:32.031" v="4787" actId="26606"/>
          <ac:spMkLst>
            <pc:docMk/>
            <pc:sldMk cId="159947839" sldId="266"/>
            <ac:spMk id="6" creationId="{428DD4D8-FE5E-494C-146F-E2E49006FFA2}"/>
          </ac:spMkLst>
        </pc:spChg>
        <pc:spChg chg="add mod ord">
          <ac:chgData name="Tino Vuori" userId="56267563-f8d4-42b0-9e26-5ce94df799d2" providerId="ADAL" clId="{5277C4B1-0478-4B32-88B6-0A3F1F2D1DB2}" dt="2025-10-12T11:10:34.372" v="5208" actId="20577"/>
          <ac:spMkLst>
            <pc:docMk/>
            <pc:sldMk cId="159947839" sldId="266"/>
            <ac:spMk id="9" creationId="{CC69C26A-3B64-B31B-BF69-44FC7761D73B}"/>
          </ac:spMkLst>
        </pc:spChg>
        <pc:spChg chg="add">
          <ac:chgData name="Tino Vuori" userId="56267563-f8d4-42b0-9e26-5ce94df799d2" providerId="ADAL" clId="{5277C4B1-0478-4B32-88B6-0A3F1F2D1DB2}" dt="2025-10-10T12:14:32.031" v="4787" actId="26606"/>
          <ac:spMkLst>
            <pc:docMk/>
            <pc:sldMk cId="159947839" sldId="266"/>
            <ac:spMk id="18" creationId="{131BAD53-4E89-4F62-BBB7-26359763ED39}"/>
          </ac:spMkLst>
        </pc:spChg>
        <pc:spChg chg="add">
          <ac:chgData name="Tino Vuori" userId="56267563-f8d4-42b0-9e26-5ce94df799d2" providerId="ADAL" clId="{5277C4B1-0478-4B32-88B6-0A3F1F2D1DB2}" dt="2025-10-10T12:14:32.031" v="4787" actId="26606"/>
          <ac:spMkLst>
            <pc:docMk/>
            <pc:sldMk cId="159947839" sldId="266"/>
            <ac:spMk id="19" creationId="{62756DA2-40EB-4C6F-B962-5822FFB54FB6}"/>
          </ac:spMkLst>
        </pc:spChg>
        <pc:picChg chg="add mod ord">
          <ac:chgData name="Tino Vuori" userId="56267563-f8d4-42b0-9e26-5ce94df799d2" providerId="ADAL" clId="{5277C4B1-0478-4B32-88B6-0A3F1F2D1DB2}" dt="2025-10-10T12:14:32.031" v="4787" actId="26606"/>
          <ac:picMkLst>
            <pc:docMk/>
            <pc:sldMk cId="159947839" sldId="266"/>
            <ac:picMk id="8" creationId="{D2F5BEC2-AD3B-67FC-11D8-8CE99E8BAD85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4T07:07:58.352" v="5476" actId="313"/>
        <pc:sldMkLst>
          <pc:docMk/>
          <pc:sldMk cId="916267826" sldId="267"/>
        </pc:sldMkLst>
        <pc:spChg chg="del">
          <ac:chgData name="Tino Vuori" userId="56267563-f8d4-42b0-9e26-5ce94df799d2" providerId="ADAL" clId="{5277C4B1-0478-4B32-88B6-0A3F1F2D1DB2}" dt="2025-10-14T06:42:08.817" v="5228" actId="21"/>
          <ac:spMkLst>
            <pc:docMk/>
            <pc:sldMk cId="916267826" sldId="267"/>
            <ac:spMk id="2" creationId="{0B9CEC5C-5806-A206-378E-E8E0EA844EC7}"/>
          </ac:spMkLst>
        </pc:spChg>
        <pc:spChg chg="del mod">
          <ac:chgData name="Tino Vuori" userId="56267563-f8d4-42b0-9e26-5ce94df799d2" providerId="ADAL" clId="{5277C4B1-0478-4B32-88B6-0A3F1F2D1DB2}" dt="2025-10-14T06:42:19.535" v="5230" actId="931"/>
          <ac:spMkLst>
            <pc:docMk/>
            <pc:sldMk cId="916267826" sldId="267"/>
            <ac:spMk id="3" creationId="{27A2B1AF-FE8C-B0AA-70F1-8FC90047BE60}"/>
          </ac:spMkLst>
        </pc:spChg>
        <pc:spChg chg="mod">
          <ac:chgData name="Tino Vuori" userId="56267563-f8d4-42b0-9e26-5ce94df799d2" providerId="ADAL" clId="{5277C4B1-0478-4B32-88B6-0A3F1F2D1DB2}" dt="2025-10-14T06:43:11.775" v="5239" actId="26606"/>
          <ac:spMkLst>
            <pc:docMk/>
            <pc:sldMk cId="916267826" sldId="267"/>
            <ac:spMk id="4" creationId="{CB8D3170-9E95-96A6-E205-7F89F20DB784}"/>
          </ac:spMkLst>
        </pc:spChg>
        <pc:spChg chg="mod">
          <ac:chgData name="Tino Vuori" userId="56267563-f8d4-42b0-9e26-5ce94df799d2" providerId="ADAL" clId="{5277C4B1-0478-4B32-88B6-0A3F1F2D1DB2}" dt="2025-10-14T06:43:11.775" v="5239" actId="26606"/>
          <ac:spMkLst>
            <pc:docMk/>
            <pc:sldMk cId="916267826" sldId="267"/>
            <ac:spMk id="5" creationId="{86C6F919-CCC8-762D-71AA-495E4E1E7D21}"/>
          </ac:spMkLst>
        </pc:spChg>
        <pc:spChg chg="mod">
          <ac:chgData name="Tino Vuori" userId="56267563-f8d4-42b0-9e26-5ce94df799d2" providerId="ADAL" clId="{5277C4B1-0478-4B32-88B6-0A3F1F2D1DB2}" dt="2025-10-14T06:43:11.775" v="5239" actId="26606"/>
          <ac:spMkLst>
            <pc:docMk/>
            <pc:sldMk cId="916267826" sldId="267"/>
            <ac:spMk id="6" creationId="{132B0B8A-3C29-F9CC-EC09-748F7F78D7FA}"/>
          </ac:spMkLst>
        </pc:spChg>
        <pc:spChg chg="add mod ord">
          <ac:chgData name="Tino Vuori" userId="56267563-f8d4-42b0-9e26-5ce94df799d2" providerId="ADAL" clId="{5277C4B1-0478-4B32-88B6-0A3F1F2D1DB2}" dt="2025-10-14T07:07:58.352" v="5476" actId="313"/>
          <ac:spMkLst>
            <pc:docMk/>
            <pc:sldMk cId="916267826" sldId="267"/>
            <ac:spMk id="11" creationId="{1A0EC4D2-DD4B-1004-F7B8-37D7011C32D3}"/>
          </ac:spMkLst>
        </pc:spChg>
        <pc:spChg chg="add">
          <ac:chgData name="Tino Vuori" userId="56267563-f8d4-42b0-9e26-5ce94df799d2" providerId="ADAL" clId="{5277C4B1-0478-4B32-88B6-0A3F1F2D1DB2}" dt="2025-10-14T06:50:32.916" v="5444" actId="26606"/>
          <ac:spMkLst>
            <pc:docMk/>
            <pc:sldMk cId="916267826" sldId="267"/>
            <ac:spMk id="20" creationId="{352BEC0E-22F8-46D0-9632-375DB541B06C}"/>
          </ac:spMkLst>
        </pc:spChg>
        <pc:spChg chg="add">
          <ac:chgData name="Tino Vuori" userId="56267563-f8d4-42b0-9e26-5ce94df799d2" providerId="ADAL" clId="{5277C4B1-0478-4B32-88B6-0A3F1F2D1DB2}" dt="2025-10-14T06:50:32.916" v="5444" actId="26606"/>
          <ac:spMkLst>
            <pc:docMk/>
            <pc:sldMk cId="916267826" sldId="267"/>
            <ac:spMk id="22" creationId="{3FCFB1DE-0B7E-48CC-BA90-B2AB0889F9D6}"/>
          </ac:spMkLst>
        </pc:spChg>
        <pc:picChg chg="add mod ord">
          <ac:chgData name="Tino Vuori" userId="56267563-f8d4-42b0-9e26-5ce94df799d2" providerId="ADAL" clId="{5277C4B1-0478-4B32-88B6-0A3F1F2D1DB2}" dt="2025-10-14T07:03:47.628" v="5471" actId="14100"/>
          <ac:picMkLst>
            <pc:docMk/>
            <pc:sldMk cId="916267826" sldId="267"/>
            <ac:picMk id="8" creationId="{2B95D424-2F48-7D29-C9FB-4F8D1EF1D892}"/>
          </ac:picMkLst>
        </pc:picChg>
        <pc:picChg chg="add mod ord">
          <ac:chgData name="Tino Vuori" userId="56267563-f8d4-42b0-9e26-5ce94df799d2" providerId="ADAL" clId="{5277C4B1-0478-4B32-88B6-0A3F1F2D1DB2}" dt="2025-10-14T07:03:50.403" v="5472" actId="14100"/>
          <ac:picMkLst>
            <pc:docMk/>
            <pc:sldMk cId="916267826" sldId="267"/>
            <ac:picMk id="10" creationId="{A538D9A8-F5AB-7984-8718-71BECEB78259}"/>
          </ac:picMkLst>
        </pc:picChg>
        <pc:cxnChg chg="add del">
          <ac:chgData name="Tino Vuori" userId="56267563-f8d4-42b0-9e26-5ce94df799d2" providerId="ADAL" clId="{5277C4B1-0478-4B32-88B6-0A3F1F2D1DB2}" dt="2025-10-14T06:50:32.916" v="5444" actId="26606"/>
          <ac:cxnSpMkLst>
            <pc:docMk/>
            <pc:sldMk cId="916267826" sldId="267"/>
            <ac:cxnSpMk id="15" creationId="{4D56677B-C0B7-4DAC-ACAD-8054FF1B599A}"/>
          </ac:cxnSpMkLst>
        </pc:cxnChg>
      </pc:sldChg>
      <pc:sldChg chg="new del">
        <pc:chgData name="Tino Vuori" userId="56267563-f8d4-42b0-9e26-5ce94df799d2" providerId="ADAL" clId="{5277C4B1-0478-4B32-88B6-0A3F1F2D1DB2}" dt="2025-10-14T07:35:17.540" v="5478" actId="2696"/>
        <pc:sldMkLst>
          <pc:docMk/>
          <pc:sldMk cId="402857907" sldId="268"/>
        </pc:sldMkLst>
      </pc:sldChg>
      <pc:sldChg chg="addSp delSp modSp new mod setBg">
        <pc:chgData name="Tino Vuori" userId="56267563-f8d4-42b0-9e26-5ce94df799d2" providerId="ADAL" clId="{5277C4B1-0478-4B32-88B6-0A3F1F2D1DB2}" dt="2025-10-15T07:18:26.821" v="5732" actId="26606"/>
        <pc:sldMkLst>
          <pc:docMk/>
          <pc:sldMk cId="2382587602" sldId="268"/>
        </pc:sldMkLst>
        <pc:spChg chg="mo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2" creationId="{D7B9BDAB-F646-1EA7-D9C2-F45F3AAB71D2}"/>
          </ac:spMkLst>
        </pc:spChg>
        <pc:spChg chg="add del">
          <ac:chgData name="Tino Vuori" userId="56267563-f8d4-42b0-9e26-5ce94df799d2" providerId="ADAL" clId="{5277C4B1-0478-4B32-88B6-0A3F1F2D1DB2}" dt="2025-10-14T07:36:56.934" v="5510" actId="26606"/>
          <ac:spMkLst>
            <pc:docMk/>
            <pc:sldMk cId="2382587602" sldId="268"/>
            <ac:spMk id="3" creationId="{F40A1D9F-4393-9A87-49C7-9705F355A42D}"/>
          </ac:spMkLst>
        </pc:spChg>
        <pc:spChg chg="mo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4" creationId="{6DE454D2-763F-1FF6-4289-EBC2B0AC883E}"/>
          </ac:spMkLst>
        </pc:spChg>
        <pc:spChg chg="mod or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5" creationId="{C5282E42-8E23-05EE-829B-4BF3020517CF}"/>
          </ac:spMkLst>
        </pc:spChg>
        <pc:spChg chg="mo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6" creationId="{673C6D17-70F3-3459-821C-A6ED8FB53511}"/>
          </ac:spMkLst>
        </pc:spChg>
        <pc:spChg chg="add del">
          <ac:chgData name="Tino Vuori" userId="56267563-f8d4-42b0-9e26-5ce94df799d2" providerId="ADAL" clId="{5277C4B1-0478-4B32-88B6-0A3F1F2D1DB2}" dt="2025-10-14T07:36:56.927" v="5509" actId="26606"/>
          <ac:spMkLst>
            <pc:docMk/>
            <pc:sldMk cId="2382587602" sldId="268"/>
            <ac:spMk id="11" creationId="{907EF6B7-1338-4443-8C46-6A318D952DFD}"/>
          </ac:spMkLst>
        </pc:spChg>
        <pc:spChg chg="add del">
          <ac:chgData name="Tino Vuori" userId="56267563-f8d4-42b0-9e26-5ce94df799d2" providerId="ADAL" clId="{5277C4B1-0478-4B32-88B6-0A3F1F2D1DB2}" dt="2025-10-14T07:36:29.376" v="5507" actId="26606"/>
          <ac:spMkLst>
            <pc:docMk/>
            <pc:sldMk cId="2382587602" sldId="268"/>
            <ac:spMk id="12" creationId="{C1DD1A8A-57D5-4A81-AD04-532B043C5611}"/>
          </ac:spMkLst>
        </pc:spChg>
        <pc:spChg chg="add del">
          <ac:chgData name="Tino Vuori" userId="56267563-f8d4-42b0-9e26-5ce94df799d2" providerId="ADAL" clId="{5277C4B1-0478-4B32-88B6-0A3F1F2D1DB2}" dt="2025-10-14T07:36:56.927" v="5509" actId="26606"/>
          <ac:spMkLst>
            <pc:docMk/>
            <pc:sldMk cId="2382587602" sldId="268"/>
            <ac:spMk id="13" creationId="{DAAE4CDD-124C-4DCF-9584-B6033B545DD5}"/>
          </ac:spMkLst>
        </pc:spChg>
        <pc:spChg chg="add del">
          <ac:chgData name="Tino Vuori" userId="56267563-f8d4-42b0-9e26-5ce94df799d2" providerId="ADAL" clId="{5277C4B1-0478-4B32-88B6-0A3F1F2D1DB2}" dt="2025-10-14T07:36:29.376" v="5507" actId="26606"/>
          <ac:spMkLst>
            <pc:docMk/>
            <pc:sldMk cId="2382587602" sldId="268"/>
            <ac:spMk id="14" creationId="{007891EC-4501-44ED-A8C8-B11B6DB767AB}"/>
          </ac:spMkLst>
        </pc:spChg>
        <pc:spChg chg="add del">
          <ac:chgData name="Tino Vuori" userId="56267563-f8d4-42b0-9e26-5ce94df799d2" providerId="ADAL" clId="{5277C4B1-0478-4B32-88B6-0A3F1F2D1DB2}" dt="2025-10-14T07:36:56.927" v="5509" actId="26606"/>
          <ac:spMkLst>
            <pc:docMk/>
            <pc:sldMk cId="2382587602" sldId="268"/>
            <ac:spMk id="15" creationId="{081E4A58-353D-44AE-B2FC-2A74E2E400F7}"/>
          </ac:spMkLst>
        </pc:spChg>
        <pc:spChg chg="add del">
          <ac:chgData name="Tino Vuori" userId="56267563-f8d4-42b0-9e26-5ce94df799d2" providerId="ADAL" clId="{5277C4B1-0478-4B32-88B6-0A3F1F2D1DB2}" dt="2025-10-14T07:36:56.927" v="5509" actId="26606"/>
          <ac:spMkLst>
            <pc:docMk/>
            <pc:sldMk cId="2382587602" sldId="268"/>
            <ac:spMk id="16" creationId="{F40A1D9F-4393-9A87-49C7-9705F355A42D}"/>
          </ac:spMkLst>
        </pc:spChg>
        <pc:spChg chg="add del">
          <ac:chgData name="Tino Vuori" userId="56267563-f8d4-42b0-9e26-5ce94df799d2" providerId="ADAL" clId="{5277C4B1-0478-4B32-88B6-0A3F1F2D1DB2}" dt="2025-10-14T07:38:45.960" v="5536" actId="26606"/>
          <ac:spMkLst>
            <pc:docMk/>
            <pc:sldMk cId="2382587602" sldId="268"/>
            <ac:spMk id="17" creationId="{4300840D-0A0B-4512-BACA-B439D5B9C57C}"/>
          </ac:spMkLst>
        </pc:spChg>
        <pc:spChg chg="add del">
          <ac:chgData name="Tino Vuori" userId="56267563-f8d4-42b0-9e26-5ce94df799d2" providerId="ADAL" clId="{5277C4B1-0478-4B32-88B6-0A3F1F2D1DB2}" dt="2025-10-14T07:38:45.960" v="5536" actId="26606"/>
          <ac:spMkLst>
            <pc:docMk/>
            <pc:sldMk cId="2382587602" sldId="268"/>
            <ac:spMk id="18" creationId="{09588DA8-065E-4F6F-8EFD-43104AB2E0CF}"/>
          </ac:spMkLst>
        </pc:spChg>
        <pc:spChg chg="add del">
          <ac:chgData name="Tino Vuori" userId="56267563-f8d4-42b0-9e26-5ce94df799d2" providerId="ADAL" clId="{5277C4B1-0478-4B32-88B6-0A3F1F2D1DB2}" dt="2025-10-14T07:38:45.960" v="5536" actId="26606"/>
          <ac:spMkLst>
            <pc:docMk/>
            <pc:sldMk cId="2382587602" sldId="268"/>
            <ac:spMk id="19" creationId="{D2B78728-A580-49A7-84F9-6EF6F583ADE0}"/>
          </ac:spMkLst>
        </pc:spChg>
        <pc:spChg chg="add del">
          <ac:chgData name="Tino Vuori" userId="56267563-f8d4-42b0-9e26-5ce94df799d2" providerId="ADAL" clId="{5277C4B1-0478-4B32-88B6-0A3F1F2D1DB2}" dt="2025-10-14T07:38:45.960" v="5536" actId="26606"/>
          <ac:spMkLst>
            <pc:docMk/>
            <pc:sldMk cId="2382587602" sldId="268"/>
            <ac:spMk id="20" creationId="{C4285719-470E-454C-AF62-8323075F1F5B}"/>
          </ac:spMkLst>
        </pc:spChg>
        <pc:spChg chg="add">
          <ac:chgData name="Tino Vuori" userId="56267563-f8d4-42b0-9e26-5ce94df799d2" providerId="ADAL" clId="{5277C4B1-0478-4B32-88B6-0A3F1F2D1DB2}" dt="2025-10-14T07:36:56.934" v="5510" actId="26606"/>
          <ac:spMkLst>
            <pc:docMk/>
            <pc:sldMk cId="2382587602" sldId="268"/>
            <ac:spMk id="21" creationId="{38FAA1A1-D861-433F-88FA-1E9D6FD31D11}"/>
          </ac:spMkLst>
        </pc:spChg>
        <pc:spChg chg="add del">
          <ac:chgData name="Tino Vuori" userId="56267563-f8d4-42b0-9e26-5ce94df799d2" providerId="ADAL" clId="{5277C4B1-0478-4B32-88B6-0A3F1F2D1DB2}" dt="2025-10-14T07:38:45.960" v="5536" actId="26606"/>
          <ac:spMkLst>
            <pc:docMk/>
            <pc:sldMk cId="2382587602" sldId="268"/>
            <ac:spMk id="22" creationId="{CD9FE4EF-C4D8-49A0-B2FF-81D8DB7D8A24}"/>
          </ac:spMkLst>
        </pc:spChg>
        <pc:spChg chg="add mo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24" creationId="{F40A1D9F-4393-9A87-49C7-9705F355A42D}"/>
          </ac:spMkLst>
        </pc:spChg>
        <pc:spChg chg="add del">
          <ac:chgData name="Tino Vuori" userId="56267563-f8d4-42b0-9e26-5ce94df799d2" providerId="ADAL" clId="{5277C4B1-0478-4B32-88B6-0A3F1F2D1DB2}" dt="2025-10-14T07:46:53.291" v="5720" actId="26606"/>
          <ac:spMkLst>
            <pc:docMk/>
            <pc:sldMk cId="2382587602" sldId="268"/>
            <ac:spMk id="29" creationId="{1B15ED52-F352-441B-82BF-E0EA34836D08}"/>
          </ac:spMkLst>
        </pc:spChg>
        <pc:spChg chg="add del">
          <ac:chgData name="Tino Vuori" userId="56267563-f8d4-42b0-9e26-5ce94df799d2" providerId="ADAL" clId="{5277C4B1-0478-4B32-88B6-0A3F1F2D1DB2}" dt="2025-10-14T07:46:53.291" v="5720" actId="26606"/>
          <ac:spMkLst>
            <pc:docMk/>
            <pc:sldMk cId="2382587602" sldId="268"/>
            <ac:spMk id="31" creationId="{3B2E3793-BFE6-45A2-9B7B-E18844431C99}"/>
          </ac:spMkLst>
        </pc:spChg>
        <pc:spChg chg="add del">
          <ac:chgData name="Tino Vuori" userId="56267563-f8d4-42b0-9e26-5ce94df799d2" providerId="ADAL" clId="{5277C4B1-0478-4B32-88B6-0A3F1F2D1DB2}" dt="2025-10-14T07:46:53.291" v="5720" actId="26606"/>
          <ac:spMkLst>
            <pc:docMk/>
            <pc:sldMk cId="2382587602" sldId="268"/>
            <ac:spMk id="33" creationId="{BC4C4868-CB8F-4AF9-9CDB-8108F2C19B67}"/>
          </ac:spMkLst>
        </pc:spChg>
        <pc:spChg chg="add del">
          <ac:chgData name="Tino Vuori" userId="56267563-f8d4-42b0-9e26-5ce94df799d2" providerId="ADAL" clId="{5277C4B1-0478-4B32-88B6-0A3F1F2D1DB2}" dt="2025-10-14T07:46:53.291" v="5720" actId="26606"/>
          <ac:spMkLst>
            <pc:docMk/>
            <pc:sldMk cId="2382587602" sldId="268"/>
            <ac:spMk id="37" creationId="{53E5B1A8-3AC9-4BD1-9BBC-78CA94F2D1BA}"/>
          </ac:spMkLst>
        </pc:spChg>
        <pc:spChg chg="add del">
          <ac:chgData name="Tino Vuori" userId="56267563-f8d4-42b0-9e26-5ce94df799d2" providerId="ADAL" clId="{5277C4B1-0478-4B32-88B6-0A3F1F2D1DB2}" dt="2025-10-14T07:46:53.286" v="5719" actId="26606"/>
          <ac:spMkLst>
            <pc:docMk/>
            <pc:sldMk cId="2382587602" sldId="268"/>
            <ac:spMk id="42" creationId="{081EA652-8C6A-4E69-BEB9-170809474553}"/>
          </ac:spMkLst>
        </pc:spChg>
        <pc:spChg chg="add del">
          <ac:chgData name="Tino Vuori" userId="56267563-f8d4-42b0-9e26-5ce94df799d2" providerId="ADAL" clId="{5277C4B1-0478-4B32-88B6-0A3F1F2D1DB2}" dt="2025-10-14T07:46:53.286" v="5719" actId="26606"/>
          <ac:spMkLst>
            <pc:docMk/>
            <pc:sldMk cId="2382587602" sldId="268"/>
            <ac:spMk id="44" creationId="{5298780A-33B9-4EA2-8F67-DE68AD62841B}"/>
          </ac:spMkLst>
        </pc:spChg>
        <pc:spChg chg="add del">
          <ac:chgData name="Tino Vuori" userId="56267563-f8d4-42b0-9e26-5ce94df799d2" providerId="ADAL" clId="{5277C4B1-0478-4B32-88B6-0A3F1F2D1DB2}" dt="2025-10-14T07:46:53.286" v="5719" actId="26606"/>
          <ac:spMkLst>
            <pc:docMk/>
            <pc:sldMk cId="2382587602" sldId="268"/>
            <ac:spMk id="46" creationId="{7F488E8B-4E1E-4402-8935-D4E6C02615C7}"/>
          </ac:spMkLst>
        </pc:spChg>
        <pc:spChg chg="add del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50" creationId="{907EF6B7-1338-4443-8C46-6A318D952DFD}"/>
          </ac:spMkLst>
        </pc:spChg>
        <pc:spChg chg="add del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51" creationId="{DAAE4CDD-124C-4DCF-9584-B6033B545DD5}"/>
          </ac:spMkLst>
        </pc:spChg>
        <pc:spChg chg="add del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52" creationId="{081E4A58-353D-44AE-B2FC-2A74E2E400F7}"/>
          </ac:spMkLst>
        </pc:spChg>
        <pc:spChg chg="ad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58" creationId="{C0763A76-9F1C-4FC5-82B7-DD475DA461B2}"/>
          </ac:spMkLst>
        </pc:spChg>
        <pc:spChg chg="add">
          <ac:chgData name="Tino Vuori" userId="56267563-f8d4-42b0-9e26-5ce94df799d2" providerId="ADAL" clId="{5277C4B1-0478-4B32-88B6-0A3F1F2D1DB2}" dt="2025-10-15T07:18:26.821" v="5732" actId="26606"/>
          <ac:spMkLst>
            <pc:docMk/>
            <pc:sldMk cId="2382587602" sldId="268"/>
            <ac:spMk id="60" creationId="{E81BF4F6-F2CF-4984-9D14-D6966D92F99F}"/>
          </ac:spMkLst>
        </pc:spChg>
        <pc:picChg chg="add del">
          <ac:chgData name="Tino Vuori" userId="56267563-f8d4-42b0-9e26-5ce94df799d2" providerId="ADAL" clId="{5277C4B1-0478-4B32-88B6-0A3F1F2D1DB2}" dt="2025-10-14T07:36:29.376" v="5507" actId="26606"/>
          <ac:picMkLst>
            <pc:docMk/>
            <pc:sldMk cId="2382587602" sldId="268"/>
            <ac:picMk id="8" creationId="{B9A79241-D3BD-9051-2076-A9380FEE81FA}"/>
          </ac:picMkLst>
        </pc:picChg>
      </pc:sldChg>
      <pc:sldChg chg="addSp delSp modSp new mod setBg">
        <pc:chgData name="Tino Vuori" userId="56267563-f8d4-42b0-9e26-5ce94df799d2" providerId="ADAL" clId="{5277C4B1-0478-4B32-88B6-0A3F1F2D1DB2}" dt="2025-10-15T07:44:29.882" v="6390" actId="26606"/>
        <pc:sldMkLst>
          <pc:docMk/>
          <pc:sldMk cId="1494497312" sldId="269"/>
        </pc:sldMkLst>
        <pc:spChg chg="mo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2" creationId="{033AFDDF-9B19-C5E9-2FB6-72309AB7B34D}"/>
          </ac:spMkLst>
        </pc:spChg>
        <pc:spChg chg="mo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3" creationId="{A0F5B973-635B-3E05-70E8-6819AC73B000}"/>
          </ac:spMkLst>
        </pc:spChg>
        <pc:spChg chg="mod">
          <ac:chgData name="Tino Vuori" userId="56267563-f8d4-42b0-9e26-5ce94df799d2" providerId="ADAL" clId="{5277C4B1-0478-4B32-88B6-0A3F1F2D1DB2}" dt="2025-10-15T07:37:10.228" v="6071" actId="26606"/>
          <ac:spMkLst>
            <pc:docMk/>
            <pc:sldMk cId="1494497312" sldId="269"/>
            <ac:spMk id="4" creationId="{D3A76B4C-0B7A-39D3-2CD1-BBBBD60A764E}"/>
          </ac:spMkLst>
        </pc:spChg>
        <pc:spChg chg="mod or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5" creationId="{2E2B3A4E-A728-B70F-8CC9-2E2EEA8F4B25}"/>
          </ac:spMkLst>
        </pc:spChg>
        <pc:spChg chg="mo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6" creationId="{2C955EE2-958D-B459-58F8-DB6F6D52DC09}"/>
          </ac:spMkLst>
        </pc:spChg>
        <pc:spChg chg="add">
          <ac:chgData name="Tino Vuori" userId="56267563-f8d4-42b0-9e26-5ce94df799d2" providerId="ADAL" clId="{5277C4B1-0478-4B32-88B6-0A3F1F2D1DB2}" dt="2025-10-15T07:37:10.228" v="6071" actId="26606"/>
          <ac:spMkLst>
            <pc:docMk/>
            <pc:sldMk cId="1494497312" sldId="269"/>
            <ac:spMk id="11" creationId="{1B15ED52-F352-441B-82BF-E0EA34836D08}"/>
          </ac:spMkLst>
        </pc:spChg>
        <pc:spChg chg="add del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13" creationId="{3B2E3793-BFE6-45A2-9B7B-E18844431C99}"/>
          </ac:spMkLst>
        </pc:spChg>
        <pc:spChg chg="add del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15" creationId="{BC4C4868-CB8F-4AF9-9CDB-8108F2C19B67}"/>
          </ac:spMkLst>
        </pc:spChg>
        <pc:spChg chg="add del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17" creationId="{375E0459-6403-40CD-989D-56A4407CA12E}"/>
          </ac:spMkLst>
        </pc:spChg>
        <pc:spChg chg="add del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19" creationId="{53E5B1A8-3AC9-4BD1-9BBC-78CA94F2D1BA}"/>
          </ac:spMkLst>
        </pc:spChg>
        <pc:spChg chg="ad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24" creationId="{100EDD19-6802-4EC3-95CE-CFFAB042CFD6}"/>
          </ac:spMkLst>
        </pc:spChg>
        <pc:spChg chg="add">
          <ac:chgData name="Tino Vuori" userId="56267563-f8d4-42b0-9e26-5ce94df799d2" providerId="ADAL" clId="{5277C4B1-0478-4B32-88B6-0A3F1F2D1DB2}" dt="2025-10-15T07:44:29.882" v="6390" actId="26606"/>
          <ac:spMkLst>
            <pc:docMk/>
            <pc:sldMk cId="1494497312" sldId="269"/>
            <ac:spMk id="26" creationId="{DB17E863-922E-4C26-BD64-E8FD41D28661}"/>
          </ac:spMkLst>
        </pc:spChg>
      </pc:sldChg>
      <pc:sldChg chg="addSp delSp modSp new mod setBg">
        <pc:chgData name="Tino Vuori" userId="56267563-f8d4-42b0-9e26-5ce94df799d2" providerId="ADAL" clId="{5277C4B1-0478-4B32-88B6-0A3F1F2D1DB2}" dt="2025-10-15T07:45:39.174" v="6403" actId="26606"/>
        <pc:sldMkLst>
          <pc:docMk/>
          <pc:sldMk cId="2905441690" sldId="270"/>
        </pc:sldMkLst>
        <pc:spChg chg="mo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2" creationId="{4DECA0B2-8142-5F79-1447-00DEF14D1B14}"/>
          </ac:spMkLst>
        </pc:spChg>
        <pc:spChg chg="del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3" creationId="{C6A901C0-D5D7-3197-6D8C-F22AE32A9D47}"/>
          </ac:spMkLst>
        </pc:spChg>
        <pc:spChg chg="mo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4" creationId="{C6CEB9C2-087F-C25E-D103-8F3BE130C7C3}"/>
          </ac:spMkLst>
        </pc:spChg>
        <pc:spChg chg="mo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5" creationId="{3446C0EC-F842-A500-107D-D8F00E4D51D9}"/>
          </ac:spMkLst>
        </pc:spChg>
        <pc:spChg chg="mo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6" creationId="{A2AFB603-F029-58EF-0340-9E05123CE8F2}"/>
          </ac:spMkLst>
        </pc:spChg>
        <pc:spChg chg="ad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11" creationId="{943CAA20-3569-4189-9E48-239A229A86CA}"/>
          </ac:spMkLst>
        </pc:spChg>
        <pc:spChg chg="add">
          <ac:chgData name="Tino Vuori" userId="56267563-f8d4-42b0-9e26-5ce94df799d2" providerId="ADAL" clId="{5277C4B1-0478-4B32-88B6-0A3F1F2D1DB2}" dt="2025-10-15T07:45:39.174" v="6403" actId="26606"/>
          <ac:spMkLst>
            <pc:docMk/>
            <pc:sldMk cId="2905441690" sldId="270"/>
            <ac:spMk id="13" creationId="{DA542B6D-E775-4832-91DC-2D20F857813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6C9C3F-4E60-CF2E-05F5-8713E3003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476C2-2440-B330-0BA4-43BB9401EF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7DF9-228B-481A-8B33-FCE546162C5E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606B-7ACC-3DE6-64FB-5108CDAB1C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7D389-0E65-DBF3-346D-85FF6D1117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5A84-FCA1-4B50-9471-E0B3F34562C2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070557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6CE22-8106-41D1-84E1-A92F4883D516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FEA76-4B4E-4A15-9F2D-88A8DB85C410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55999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1DA1-EF5A-09A2-9679-715358222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0C0CB-2FE2-B768-82B3-D5BFD9B0A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BBCBB-3452-5583-DED0-4FE9BB24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49AD-0121-45B7-A10B-9435F7FB07DE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74FA-8CEE-3C9B-3B1B-EB5CFEA7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21C1-C83F-5D4A-CF50-8C4C136B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823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1D86-BAC3-9ABC-25C2-9ABB2EB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DC805-36EB-2131-4449-04B66E454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C472-D18F-B00C-1504-8ACE8655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AA637-C2C4-4B8A-866A-2DE03424C5D7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4B53-63EB-69D9-5822-63946DB0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8867-1957-5B4D-D2B6-57FCE399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19888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F7CBB-689E-AF0F-69E4-EE417EBDF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B16B3-4B34-43D4-CFB0-F900851F5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44D5-839F-DB0D-99FC-1E00DCF1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DF6C-62AF-435D-96B3-03E71AF3634D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91F2-06D9-2ED4-BE03-DE90C617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A4522-7AF9-ACE7-75FD-C13FA28E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2572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90F8-AA09-DC98-5A3F-C8A2742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C37F-9339-CE01-D1D0-CFC5916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512CA-BCEA-7208-DDD5-618AA176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849B-7D3C-4A88-8FA8-14B1E1306442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C9C9-62D0-DD1A-94C0-D3347DF6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CCF06-EC26-230C-D795-42554ECE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50544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6B0B-5331-2743-715B-06A2E451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16864-1E65-75E9-15BA-18333E1EB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15BFF-AC5D-AC14-1D46-8D39791C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2564-6D0C-4781-8ABB-DBF51B462567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0A7DB-0638-76C9-EB5A-1A0A3A55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84D6-D9E7-3073-8A5D-2457204D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73995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98A9-3E0F-A6A8-7A79-DB520001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DC84-CFE1-F336-49D8-FDD9C8EB3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2FA17-0678-EC70-E849-E29CA5B43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91496-B131-9198-BB6C-F4D8CD7F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55E-810E-47DB-BD8A-EE6E772D0F87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97107-DF4D-5D9B-77D2-F0932101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62021-4544-0FA9-8B96-2937C725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60257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2CA9-E13A-933E-A405-E74C209D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44DAF-0956-36C1-2BBB-EC1E031EF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DD299-DCE8-E588-582A-755DA870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A5F79-A62D-5A27-9AB6-F46F0F212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5D6EC-E511-89E7-30AA-1AFA841B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90E2A-8D33-B9F5-ECAC-EE326854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7264E-5A5E-4227-B0A8-FD7B5968982F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E5083-0D7B-AD69-CCCA-3D90FCE9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9E525-AEB7-41B3-8484-AAEA630D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6811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981-2E99-BC0E-A59C-3E612367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12365-E3D7-54F5-8C01-B4C235B2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304C-19E3-48F7-980B-9F0BA42CBAF2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67095-058A-6D8C-902C-189B9031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FA53C-3DEF-F98B-B7A9-AFD3047E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3902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985C64-5A04-5C4B-FD44-6E910E80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560-9353-433E-B707-2D0F69117586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9007C-B7D5-257E-FC72-A32313A0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A37B-0E4B-3BB2-E75F-4D71AF13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03391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4E23-EFD1-B425-D75D-32029291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CF73-3489-0FD9-A737-398CDBE2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EE53D-46C8-1B9A-09C5-91B1EE521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0932A-668D-F58C-8CCB-A9DF9BF5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D92D-19ED-41D2-9187-CF43E3FF3B23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5547C-687B-D95D-3BE0-B9421E32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5ACEC-15A6-825F-33C5-258D54F1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9218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F7A6-6571-11C0-D0B4-1883E396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BC62A-FFC3-3ED3-ED9B-14D365FA6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73056-F8F9-85BA-A50D-3DFF1A1CF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132DF-7611-610A-9574-D7F20098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7C6C4-D5D7-4EAE-A95A-130F10C0E0C1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5BE3-E9D9-35EE-DEB3-CB897097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4C87F-1FA7-FCE9-F283-B6AF7BEF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69483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F9D04-2988-EF50-1053-E16257C5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F526-2DB5-1479-65CF-E65BD6365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8C7A-C388-3B0F-7CAA-19B934846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319534-642D-446E-9D4F-E4124D646257}" type="datetime8">
              <a:rPr lang="en-FI" smtClean="0"/>
              <a:t>10/15/2025 10:51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B019A-49AD-1EB8-4934-DF4661F94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579F-6097-0E93-8EE4-F63E6F654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73E20D-79E3-457C-9071-2081F308593B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28456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95637-15A4-EE28-7107-6564ACC2D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7321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FI" sz="4400" dirty="0"/>
              <a:t>Movie app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7CFE-D5DE-457B-F1BF-008604896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4651"/>
            <a:ext cx="9144000" cy="646785"/>
          </a:xfrm>
        </p:spPr>
        <p:txBody>
          <a:bodyPr>
            <a:noAutofit/>
          </a:bodyPr>
          <a:lstStyle/>
          <a:p>
            <a:r>
              <a:rPr lang="en-FI" sz="1600" dirty="0"/>
              <a:t>Creators: Juho </a:t>
            </a:r>
            <a:r>
              <a:rPr lang="en-FI" sz="1600" dirty="0" err="1"/>
              <a:t>Ylöstalo</a:t>
            </a:r>
            <a:r>
              <a:rPr lang="en-FI" sz="1600" dirty="0"/>
              <a:t>, Joni Sirviö, Krister Rajaniemi, Tino Vuori</a:t>
            </a:r>
          </a:p>
          <a:p>
            <a:endParaRPr lang="en-FI" sz="1600" dirty="0"/>
          </a:p>
          <a:p>
            <a:r>
              <a:rPr lang="en-FI" sz="1600" dirty="0"/>
              <a:t>Welcome to the presentation of our project called </a:t>
            </a:r>
            <a:r>
              <a:rPr lang="en-FI" sz="1600" dirty="0" err="1"/>
              <a:t>MovBee</a:t>
            </a:r>
            <a:endParaRPr lang="en-FI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65F896-7C7D-83A7-BA5F-2B79998C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1863971"/>
            <a:ext cx="3217333" cy="11767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9111E-668C-3BC4-7D8E-D2B9032D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16A1C5-CD66-4E25-BD3A-2B2E85BAFFFF}" type="datetime8">
              <a:rPr lang="en-FI" smtClean="0"/>
              <a:pPr>
                <a:spcAft>
                  <a:spcPts val="600"/>
                </a:spcAft>
              </a:pPr>
              <a:t>10/15/2025 10:51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CC7E33-E0E9-3D88-00F4-D1AB02DB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8 Software project</a:t>
            </a:r>
            <a:endParaRPr lang="en-FI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CF84EB-61F3-6760-C110-A5268A1C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mtClean="0"/>
              <a:pPr>
                <a:spcAft>
                  <a:spcPts val="600"/>
                </a:spcAft>
              </a:pPr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382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30A0C-BACE-8918-DA46-A7133A808CEE}"/>
              </a:ext>
            </a:extLst>
          </p:cNvPr>
          <p:cNvSpPr txBox="1"/>
          <p:nvPr/>
        </p:nvSpPr>
        <p:spPr>
          <a:xfrm>
            <a:off x="689864" y="2285769"/>
            <a:ext cx="3543298" cy="228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Sign in</a:t>
            </a:r>
            <a:r>
              <a:rPr lang="en-FI" sz="2000" dirty="0"/>
              <a:t>”</a:t>
            </a:r>
            <a:r>
              <a:rPr lang="en-US" sz="2000" dirty="0"/>
              <a:t> page contains a log in option, and if the user doesn’t have a signed-up account, then it’s possible to create one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Created users are saved in a database </a:t>
            </a:r>
          </a:p>
        </p:txBody>
      </p:sp>
      <p:pic>
        <p:nvPicPr>
          <p:cNvPr id="8" name="Content Placeholder 7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867EAF4C-F194-1118-A554-17E5CE65E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38" y="1573967"/>
            <a:ext cx="2828925" cy="3710066"/>
          </a:xfrm>
          <a:prstGeom prst="rect">
            <a:avLst/>
          </a:prstGeom>
        </p:spPr>
      </p:pic>
      <p:pic>
        <p:nvPicPr>
          <p:cNvPr id="10" name="Picture 9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D6F0638-6B36-12A1-7431-14C70C87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11" y="1580029"/>
            <a:ext cx="2828925" cy="3697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418D-DF07-7835-473C-46A404BE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A6CDE-04A4-E1F9-80DD-3C14589A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72C3A-6FB5-4BA9-BEE7-990B1FE6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8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D88057-7F8D-F38F-2495-1C5D5D338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56" y="1474707"/>
            <a:ext cx="3427001" cy="3908586"/>
          </a:xfrm>
        </p:spPr>
        <p:txBody>
          <a:bodyPr>
            <a:normAutofit lnSpcReduction="10000"/>
          </a:bodyPr>
          <a:lstStyle/>
          <a:p>
            <a:r>
              <a:rPr lang="en-FI" sz="2000" dirty="0"/>
              <a:t>Users’ own profile page contains info from the account like username and email</a:t>
            </a:r>
          </a:p>
          <a:p>
            <a:r>
              <a:rPr lang="en-FI" sz="2000" dirty="0"/>
              <a:t>Page shows your liked movies, you can delete them from favourites, or share </a:t>
            </a:r>
            <a:r>
              <a:rPr lang="en-FI" sz="2000"/>
              <a:t>with other users </a:t>
            </a:r>
            <a:r>
              <a:rPr lang="en-FI" sz="2000" dirty="0"/>
              <a:t>from the copy link button, which copies </a:t>
            </a:r>
            <a:r>
              <a:rPr lang="en-FI" sz="2000" dirty="0" err="1"/>
              <a:t>uri</a:t>
            </a:r>
            <a:r>
              <a:rPr lang="en-FI" sz="2000" dirty="0"/>
              <a:t> to the clipboard</a:t>
            </a:r>
          </a:p>
          <a:p>
            <a:r>
              <a:rPr lang="en-FI" sz="2000" dirty="0"/>
              <a:t>Finally, users can delete their account, which deletes the account and all relations from a database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8606DA2C-59CD-CF28-3E29-326E5A9F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63" y="661916"/>
            <a:ext cx="5238328" cy="55579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211F-1D88-049B-D809-DAF07652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</a:t>
            </a:fld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D518-C30E-E2BD-5DBD-EECCC3FC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Group 8 Software project</a:t>
            </a:r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B30B-A7C2-8B70-E7E4-6CE57573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FI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7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9C26A-3B64-B31B-BF69-44FC7761D73B}"/>
              </a:ext>
            </a:extLst>
          </p:cNvPr>
          <p:cNvSpPr txBox="1"/>
          <p:nvPr/>
        </p:nvSpPr>
        <p:spPr>
          <a:xfrm>
            <a:off x="714655" y="2538989"/>
            <a:ext cx="3427001" cy="178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Here is </a:t>
            </a:r>
            <a:r>
              <a:rPr lang="en-FI" sz="2000" dirty="0"/>
              <a:t>an </a:t>
            </a:r>
            <a:r>
              <a:rPr lang="en-US" sz="2000" dirty="0"/>
              <a:t>example from the link (</a:t>
            </a:r>
            <a:r>
              <a:rPr lang="en-US" sz="2000" dirty="0" err="1"/>
              <a:t>uri</a:t>
            </a:r>
            <a:r>
              <a:rPr lang="en-US" sz="2000" dirty="0"/>
              <a:t>) that users can send to </a:t>
            </a:r>
            <a:r>
              <a:rPr lang="en-FI" sz="2000" dirty="0"/>
              <a:t>other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Here is also the footer that is on every page</a:t>
            </a:r>
            <a:endParaRPr lang="en-US" sz="2000" dirty="0"/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D2F5BEC2-AD3B-67FC-11D8-8CE99E8BA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83" y="661916"/>
            <a:ext cx="5789488" cy="55579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EFC4-7955-463A-8221-365471B4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BA54-B096-2886-389B-0B68E551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DD4D8-FE5E-494C-146F-E2E49006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9BDAB-F646-1EA7-D9C2-F45F3AAB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FI" sz="4000" dirty="0"/>
              <a:t>What we learned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0A1D9F-4393-9A87-49C7-9705F355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FI" sz="2000" dirty="0"/>
              <a:t>Almost every time, no matter how small the problem or addition seems to the project, it can take hours to finish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454D2-763F-1FF6-4289-EBC2B0AC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2" y="6356350"/>
            <a:ext cx="28195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10/15/2025 10:51</a:t>
            </a:fld>
            <a:endParaRPr lang="en-FI">
              <a:solidFill>
                <a:schemeClr val="tx1"/>
              </a:solidFill>
            </a:endParaRPr>
          </a:p>
        </p:txBody>
      </p:sp>
      <p:pic>
        <p:nvPicPr>
          <p:cNvPr id="54" name="Picture 53" descr="Top vide of a white alarm clock on a yellow and orange surface">
            <a:extLst>
              <a:ext uri="{FF2B5EF4-FFF2-40B4-BE49-F238E27FC236}">
                <a16:creationId xmlns:a16="http://schemas.microsoft.com/office/drawing/2014/main" id="{69281984-6C34-7277-81AA-356FCD4D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6" r="24407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2E42-8E23-05EE-829B-4BF30205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8073" y="6356350"/>
            <a:ext cx="330343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Group 8 Software project</a:t>
            </a:r>
            <a:endParaRPr lang="en-FI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C6D17-70F3-3459-821C-A6ED8FB5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FI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8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AFDDF-9B19-C5E9-2FB6-72309AB7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FI" sz="5400"/>
              <a:t>Success and challenges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B973-635B-3E05-70E8-6819AC73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FI" sz="2200" dirty="0"/>
              <a:t>Overall, the project was a success; we got everything working and the website looks nice and user-friendly</a:t>
            </a:r>
          </a:p>
          <a:p>
            <a:r>
              <a:rPr lang="en-FI" sz="2200" dirty="0"/>
              <a:t>We learned a lot from React and its libraries</a:t>
            </a:r>
          </a:p>
          <a:p>
            <a:endParaRPr lang="en-FI" sz="2200" dirty="0"/>
          </a:p>
          <a:p>
            <a:r>
              <a:rPr lang="en-FI" sz="2200" dirty="0"/>
              <a:t>Couple things that make the user experience worse are that, for example, adding a movie to a group can only be done on the </a:t>
            </a:r>
            <a:r>
              <a:rPr lang="fi-FI" sz="2200" dirty="0" err="1"/>
              <a:t>group</a:t>
            </a:r>
            <a:r>
              <a:rPr lang="fi-FI" sz="2200" dirty="0"/>
              <a:t> </a:t>
            </a:r>
            <a:r>
              <a:rPr lang="fi-FI" sz="2200" dirty="0" err="1"/>
              <a:t>page</a:t>
            </a:r>
            <a:r>
              <a:rPr lang="fi-FI" sz="2200" dirty="0"/>
              <a:t> </a:t>
            </a:r>
            <a:r>
              <a:rPr lang="en-FI" sz="2200" dirty="0"/>
              <a:t>and show times can be added only from the presenting times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76B4C-0B7A-39D3-2CD1-BBBBD60A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/>
              <a:pPr>
                <a:spcAft>
                  <a:spcPts val="600"/>
                </a:spcAft>
              </a:pPr>
              <a:t>10/15/2025 10:51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3A4E-A728-B70F-8CC9-2E2EEA8F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8 Software project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55EE2-958D-B459-58F8-DB6F6D52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/>
              <a:pPr>
                <a:spcAft>
                  <a:spcPts val="600"/>
                </a:spcAft>
              </a:pPr>
              <a:t>14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449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CA0B2-8142-5F79-1447-00DEF14D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B9C2-087F-C25E-D103-8F3BE130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6C0EC-F842-A500-107D-D8F00E4D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FB603-F029-58EF-0340-9E05123C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4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EC4D2-DD4B-1004-F7B8-37D7011C32D3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</a:t>
            </a:r>
            <a:r>
              <a:rPr lang="en-FI" sz="2200" dirty="0"/>
              <a:t> have every feature and</a:t>
            </a:r>
            <a:r>
              <a:rPr lang="en-US" sz="2200" dirty="0"/>
              <a:t> got everything working from the list, and our optional feature is movie recommendations on the </a:t>
            </a:r>
            <a:r>
              <a:rPr lang="en-FI" sz="2200" dirty="0"/>
              <a:t>“</a:t>
            </a:r>
            <a:r>
              <a:rPr lang="en-US" sz="2200" dirty="0"/>
              <a:t>movie card</a:t>
            </a:r>
            <a:r>
              <a:rPr lang="en-FI" sz="2200" dirty="0"/>
              <a:t>”</a:t>
            </a:r>
            <a:r>
              <a:rPr lang="en-US" sz="2200" dirty="0"/>
              <a:t> page seen later.</a:t>
            </a:r>
          </a:p>
        </p:txBody>
      </p:sp>
      <p:pic>
        <p:nvPicPr>
          <p:cNvPr id="10" name="Picture 9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A538D9A8-F5AB-7984-8718-71BECEB7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2586714"/>
            <a:ext cx="3617796" cy="3429969"/>
          </a:xfrm>
          <a:prstGeom prst="rect">
            <a:avLst/>
          </a:prstGeo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95D424-2F48-7D29-C9FB-4F8D1EF1D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380030"/>
            <a:ext cx="3617796" cy="21762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D3170-9E95-96A6-E205-7F89F20D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6F919-CCC8-762D-71AA-495E4E1E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0B8A-3C29-F9CC-EC09-748F7F78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6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9D3C4-3B9B-92CE-83B1-CE8836CC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FI"/>
              <a:t>What is a movie app you might ask?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F10FE6D6-2C1E-A983-994D-548D484F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EFC5-FB02-68B5-9F7F-4450C3C5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r>
              <a:rPr lang="en-US" sz="2000" dirty="0"/>
              <a:t>User</a:t>
            </a:r>
            <a:r>
              <a:rPr lang="en-FI" sz="2000" dirty="0"/>
              <a:t>s</a:t>
            </a:r>
            <a:r>
              <a:rPr lang="en-US" sz="2000" dirty="0"/>
              <a:t> can browse the</a:t>
            </a:r>
            <a:r>
              <a:rPr lang="en-FI" sz="2000" dirty="0"/>
              <a:t> basic functionalities of the</a:t>
            </a:r>
            <a:r>
              <a:rPr lang="en-US" sz="2000" dirty="0"/>
              <a:t> site without signing up</a:t>
            </a:r>
            <a:endParaRPr lang="en-FI" sz="2000" dirty="0"/>
          </a:p>
          <a:p>
            <a:r>
              <a:rPr lang="en-FI" sz="2000" dirty="0"/>
              <a:t>Movie search and presenting times are available for all users</a:t>
            </a:r>
          </a:p>
          <a:p>
            <a:r>
              <a:rPr lang="en-FI" sz="2000" dirty="0"/>
              <a:t>After signing up, users can add movies and show times to favourites and use the site’s group functions</a:t>
            </a:r>
          </a:p>
          <a:p>
            <a:r>
              <a:rPr lang="en-FI" sz="2000" dirty="0"/>
              <a:t>All necessary data is saved in the database</a:t>
            </a:r>
          </a:p>
          <a:p>
            <a:endParaRPr lang="en-FI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DA45E-D628-BD4C-3336-4772E404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FI" sz="1000"/>
              <a:pPr>
                <a:spcAft>
                  <a:spcPts val="600"/>
                </a:spcAft>
              </a:pPr>
              <a:t>10/15/2025 10:51</a:t>
            </a:fld>
            <a:endParaRPr lang="en-FI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4AA7-4C4D-425B-D319-16AFA347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Group 8 Software project</a:t>
            </a:r>
            <a:endParaRPr lang="en-FI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3ED0-7D63-1E2B-F008-7E0FFB28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FI" sz="1000"/>
              <a:pPr>
                <a:spcAft>
                  <a:spcPts val="600"/>
                </a:spcAft>
              </a:pPr>
              <a:t>3</a:t>
            </a:fld>
            <a:endParaRPr lang="en-FI" sz="1000"/>
          </a:p>
        </p:txBody>
      </p:sp>
    </p:spTree>
    <p:extLst>
      <p:ext uri="{BB962C8B-B14F-4D97-AF65-F5344CB8AC3E}">
        <p14:creationId xmlns:p14="http://schemas.microsoft.com/office/powerpoint/2010/main" val="68397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2654D-2696-41F0-F8DA-23CCEE561F4E}"/>
              </a:ext>
            </a:extLst>
          </p:cNvPr>
          <p:cNvSpPr txBox="1"/>
          <p:nvPr/>
        </p:nvSpPr>
        <p:spPr>
          <a:xfrm>
            <a:off x="774794" y="2383122"/>
            <a:ext cx="3427001" cy="1590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Landing page</a:t>
            </a:r>
            <a:r>
              <a:rPr lang="en-FI" sz="2000" dirty="0"/>
              <a:t>”</a:t>
            </a:r>
            <a:r>
              <a:rPr lang="en-US" sz="2000" dirty="0"/>
              <a:t> is where the site opens, showing movie search and upcoming movie presentations based on the chosen location </a:t>
            </a:r>
          </a:p>
        </p:txBody>
      </p:sp>
      <p:pic>
        <p:nvPicPr>
          <p:cNvPr id="9" name="Content Placeholder 8" descr="A screenshot of a movie&#10;&#10;AI-generated content may be incorrect.">
            <a:extLst>
              <a:ext uri="{FF2B5EF4-FFF2-40B4-BE49-F238E27FC236}">
                <a16:creationId xmlns:a16="http://schemas.microsoft.com/office/drawing/2014/main" id="{AA7B4953-59A8-CE3F-19DA-13CC34086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63468"/>
            <a:ext cx="6155141" cy="45548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FA63-ADC0-1FDA-0263-ACBE1E6C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E6CE-ACF0-F663-27B5-F851347C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42524-E247-845D-C3F4-E3A557F6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6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0A449-4282-AE64-30A2-CD7BDB3FE6FB}"/>
              </a:ext>
            </a:extLst>
          </p:cNvPr>
          <p:cNvSpPr txBox="1"/>
          <p:nvPr/>
        </p:nvSpPr>
        <p:spPr>
          <a:xfrm>
            <a:off x="774794" y="1474707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Movies page</a:t>
            </a:r>
            <a:r>
              <a:rPr lang="en-FI" sz="2000" dirty="0"/>
              <a:t>”</a:t>
            </a:r>
            <a:r>
              <a:rPr lang="en-US" sz="2000" dirty="0"/>
              <a:t> shows popular movies </a:t>
            </a:r>
            <a:r>
              <a:rPr lang="en-FI" sz="2000" dirty="0"/>
              <a:t>upon entry</a:t>
            </a:r>
            <a:r>
              <a:rPr lang="en-US" sz="2000" dirty="0"/>
              <a:t> and you can look for</a:t>
            </a:r>
            <a:r>
              <a:rPr lang="en-FI" sz="2000" dirty="0"/>
              <a:t> a</a:t>
            </a:r>
            <a:r>
              <a:rPr lang="en-US" sz="2000" dirty="0"/>
              <a:t> specific movie </a:t>
            </a:r>
            <a:r>
              <a:rPr lang="en-FI" sz="2000" dirty="0"/>
              <a:t>or by different criteria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Load more button is located at the bottom of the page that loads more movies based on current search criteria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After signing in, users can add movies to favourites from the star icon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9D76BEC3-B577-5538-894B-2F3971FB1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594328"/>
            <a:ext cx="6155141" cy="36930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FC575-CA58-EAC5-24C1-9092A641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4EEC-0323-79B9-8387-A11D18D4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80D4C-4E2E-6910-3AE3-8C6F9042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7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DC87B-61AF-04C6-F389-7C3C3299D2D3}"/>
              </a:ext>
            </a:extLst>
          </p:cNvPr>
          <p:cNvSpPr txBox="1"/>
          <p:nvPr/>
        </p:nvSpPr>
        <p:spPr>
          <a:xfrm>
            <a:off x="693554" y="2299838"/>
            <a:ext cx="3427001" cy="2258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Users can click on the movie title and that leads them to see more details about the chosen movie as seen on the right</a:t>
            </a:r>
            <a:endParaRPr lang="en-FI" sz="2000" dirty="0"/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F</a:t>
            </a:r>
            <a:r>
              <a:rPr lang="en-FI" sz="2000" dirty="0"/>
              <a:t>or  example category, director and actors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Doesn’t require signing in</a:t>
            </a:r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DE695D2F-331E-047F-BB72-92A6556A4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55774"/>
            <a:ext cx="6155141" cy="45701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3EAA5-3172-8D3D-21C8-DB69454B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502C-6401-5619-5889-3C1AF5FD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058B-252B-92D8-CE63-DF2DBDF8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0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2A096-8E5B-4058-54EE-8B57E0FC29A4}"/>
              </a:ext>
            </a:extLst>
          </p:cNvPr>
          <p:cNvSpPr txBox="1"/>
          <p:nvPr/>
        </p:nvSpPr>
        <p:spPr>
          <a:xfrm>
            <a:off x="735756" y="1474707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Under the movie details, users can see reviews from other users and leave their own reviews</a:t>
            </a:r>
            <a:endParaRPr lang="en-FI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Leaving a review requires signing in, but anybody can see the latest reviews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Reviews are saved in a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Recommendations as the name implies recommend similar movies to the one you are looking for more info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FI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A0B4-3CB9-8BD2-7BBA-58382C05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B2E2-C4F1-8821-4600-FC095F27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B8CA2-FD7F-CC02-D058-E8B49242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Content Placeholder 12" descr="A screenshot of a movie&#10;&#10;AI-generated content may be incorrect.">
            <a:extLst>
              <a:ext uri="{FF2B5EF4-FFF2-40B4-BE49-F238E27FC236}">
                <a16:creationId xmlns:a16="http://schemas.microsoft.com/office/drawing/2014/main" id="{BE4BC3EA-A63F-787F-E914-32381268F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998806"/>
            <a:ext cx="5304002" cy="4840532"/>
          </a:xfrm>
        </p:spPr>
      </p:pic>
    </p:spTree>
    <p:extLst>
      <p:ext uri="{BB962C8B-B14F-4D97-AF65-F5344CB8AC3E}">
        <p14:creationId xmlns:p14="http://schemas.microsoft.com/office/powerpoint/2010/main" val="137951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CFD55-F9B0-A846-786B-80AE2CD657BC}"/>
              </a:ext>
            </a:extLst>
          </p:cNvPr>
          <p:cNvSpPr txBox="1"/>
          <p:nvPr/>
        </p:nvSpPr>
        <p:spPr>
          <a:xfrm>
            <a:off x="808638" y="2065524"/>
            <a:ext cx="3427001" cy="275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“</a:t>
            </a:r>
            <a:r>
              <a:rPr lang="en-US" sz="2000" dirty="0"/>
              <a:t>Presenting times</a:t>
            </a:r>
            <a:r>
              <a:rPr lang="en-FI" sz="2000" dirty="0"/>
              <a:t>”</a:t>
            </a:r>
            <a:r>
              <a:rPr lang="en-US" sz="2000" dirty="0"/>
              <a:t> </a:t>
            </a:r>
            <a:r>
              <a:rPr lang="en-FI" sz="2000" dirty="0"/>
              <a:t>page shows more movies playing in theatres with a show more button at the bottom that loads more movie showtimes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2000" dirty="0"/>
              <a:t>After signing in, users can add movies to the group they are in for other members to see  </a:t>
            </a:r>
            <a:endParaRPr lang="en-US" sz="2000" dirty="0"/>
          </a:p>
        </p:txBody>
      </p:sp>
      <p:pic>
        <p:nvPicPr>
          <p:cNvPr id="8" name="Content Placeholder 7" descr="A screenshot of a movie&#10;&#10;AI-generated content may be incorrect.">
            <a:extLst>
              <a:ext uri="{FF2B5EF4-FFF2-40B4-BE49-F238E27FC236}">
                <a16:creationId xmlns:a16="http://schemas.microsoft.com/office/drawing/2014/main" id="{9595FA79-A1B6-DA53-46E0-2A4D528CB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548165"/>
            <a:ext cx="6155141" cy="37854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60C08-70D2-F041-283E-C4FB3A0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124B-167D-A898-7CAB-B63975C0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0A57-0CC9-39D7-408A-77C80DA5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2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88FA1-FEBD-B93B-B506-EF815B15B6E4}"/>
              </a:ext>
            </a:extLst>
          </p:cNvPr>
          <p:cNvSpPr txBox="1"/>
          <p:nvPr/>
        </p:nvSpPr>
        <p:spPr>
          <a:xfrm>
            <a:off x="578682" y="1442331"/>
            <a:ext cx="3543298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I" sz="1900" dirty="0"/>
              <a:t>“</a:t>
            </a:r>
            <a:r>
              <a:rPr lang="en-US" sz="1900" dirty="0"/>
              <a:t>Groups page</a:t>
            </a:r>
            <a:r>
              <a:rPr lang="en-FI" sz="1900" dirty="0"/>
              <a:t>”</a:t>
            </a:r>
            <a:r>
              <a:rPr lang="en-US" sz="1900" dirty="0"/>
              <a:t> shows your created groups and all existing groups. All groups section also shows how many members are currently in a group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Bottom block is for creating a new group and inviting your friends by their email addresses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Users must be signed in to use group functions as it’s stated in the beginning of the page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D8F7A1-A2F8-9039-4CAF-5EA8D828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38" y="588157"/>
            <a:ext cx="5338118" cy="3706836"/>
          </a:xfrm>
          <a:prstGeom prst="rect">
            <a:avLst/>
          </a:prstGeom>
        </p:spPr>
      </p:pic>
      <p:pic>
        <p:nvPicPr>
          <p:cNvPr id="10" name="Picture 9" descr="A yellow and white striped sign&#10;&#10;AI-generated content may be incorrect.">
            <a:extLst>
              <a:ext uri="{FF2B5EF4-FFF2-40B4-BE49-F238E27FC236}">
                <a16:creationId xmlns:a16="http://schemas.microsoft.com/office/drawing/2014/main" id="{B51C2461-D4BA-7BA9-027E-CF59C9F4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3" y="4483905"/>
            <a:ext cx="5134707" cy="14921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6846-265E-442C-09F7-FE1BA3DE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E2849B-7D3C-4A88-8FA8-14B1E1306442}" type="datetime8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10/15/2025 10:51 AM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F53AA-E263-A358-EBAF-FE84279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8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AF48C-4226-B5CE-19A7-5437E1D3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73E20D-79E3-457C-9071-2081F308593B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6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622246-1519-4735-88ae-77e78a7ee9b0" xsi:nil="true"/>
    <lcf76f155ced4ddcb4097134ff3c332f xmlns="4c27c364-8091-450f-ab7c-55d30527af5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A9665E62C3294EB24179D4C1B8DE37" ma:contentTypeVersion="10" ma:contentTypeDescription="Create a new document." ma:contentTypeScope="" ma:versionID="8d8f1dd684ddbf31c9a4eaa3fcf94417">
  <xsd:schema xmlns:xsd="http://www.w3.org/2001/XMLSchema" xmlns:xs="http://www.w3.org/2001/XMLSchema" xmlns:p="http://schemas.microsoft.com/office/2006/metadata/properties" xmlns:ns2="4c27c364-8091-450f-ab7c-55d30527af58" xmlns:ns3="ba622246-1519-4735-88ae-77e78a7ee9b0" targetNamespace="http://schemas.microsoft.com/office/2006/metadata/properties" ma:root="true" ma:fieldsID="f72c66dcc4b18c87bc4732dcc47774dd" ns2:_="" ns3:_="">
    <xsd:import namespace="4c27c364-8091-450f-ab7c-55d30527af58"/>
    <xsd:import namespace="ba622246-1519-4735-88ae-77e78a7ee9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7c364-8091-450f-ab7c-55d30527af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c5529c5-a027-4c82-ab4e-2b087dfb9f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22246-1519-4735-88ae-77e78a7ee9b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3cf6e51-1af5-48dc-ad0b-59364af64e1d}" ma:internalName="TaxCatchAll" ma:showField="CatchAllData" ma:web="ba622246-1519-4735-88ae-77e78a7ee9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586F1E-A819-4F43-8817-A5E89CFC75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C5853B-DB54-4C2F-8B8F-736F74C191CC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9d20d55c-6f64-40ca-bc7d-19eea9cc7213"/>
    <ds:schemaRef ds:uri="http://www.w3.org/XML/1998/namespace"/>
    <ds:schemaRef ds:uri="ba622246-1519-4735-88ae-77e78a7ee9b0"/>
    <ds:schemaRef ds:uri="4c27c364-8091-450f-ab7c-55d30527af58"/>
  </ds:schemaRefs>
</ds:datastoreItem>
</file>

<file path=customXml/itemProps3.xml><?xml version="1.0" encoding="utf-8"?>
<ds:datastoreItem xmlns:ds="http://schemas.openxmlformats.org/officeDocument/2006/customXml" ds:itemID="{ACEA6052-9BF6-4D2A-B0AB-83745746AF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7c364-8091-450f-ab7c-55d30527af58"/>
    <ds:schemaRef ds:uri="ba622246-1519-4735-88ae-77e78a7ee9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f9ce49a-5101-4aa3-8c75-0d5935ad6525}" enabled="0" method="" siteId="{9f9ce49a-5101-4aa3-8c75-0d5935ad652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694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Movie app </vt:lpstr>
      <vt:lpstr>PowerPoint Presentation</vt:lpstr>
      <vt:lpstr>What is a movie app you might ask?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</vt:lpstr>
      <vt:lpstr>Success and 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Tino Vuori</dc:creator>
  <cp:lastModifiedBy>Juho Ylöstalo</cp:lastModifiedBy>
  <cp:revision>2</cp:revision>
  <dcterms:created xsi:type="dcterms:W3CDTF">2025-10-10T07:11:26Z</dcterms:created>
  <dcterms:modified xsi:type="dcterms:W3CDTF">2025-10-15T07:53:28Z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0x0101006AA9665E62C3294EB24179D4C1B8DE37</vt:lpwstr>
  </property>
</Properties>
</file>